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12" r:id="rId6"/>
    <p:sldId id="258" r:id="rId7"/>
    <p:sldId id="313" r:id="rId8"/>
    <p:sldId id="314" r:id="rId9"/>
    <p:sldId id="363" r:id="rId10"/>
    <p:sldId id="416" r:id="rId11"/>
    <p:sldId id="365" r:id="rId12"/>
    <p:sldId id="418" r:id="rId13"/>
    <p:sldId id="419" r:id="rId14"/>
    <p:sldId id="367" r:id="rId15"/>
    <p:sldId id="420" r:id="rId16"/>
    <p:sldId id="421" r:id="rId17"/>
    <p:sldId id="470" r:id="rId18"/>
    <p:sldId id="471" r:id="rId19"/>
    <p:sldId id="472" r:id="rId20"/>
    <p:sldId id="473" r:id="rId21"/>
    <p:sldId id="474" r:id="rId22"/>
    <p:sldId id="475" r:id="rId23"/>
    <p:sldId id="368" r:id="rId24"/>
    <p:sldId id="415" r:id="rId25"/>
    <p:sldId id="414" r:id="rId26"/>
    <p:sldId id="369" r:id="rId27"/>
    <p:sldId id="417" r:id="rId28"/>
    <p:sldId id="476" r:id="rId29"/>
    <p:sldId id="478" r:id="rId30"/>
    <p:sldId id="477" r:id="rId31"/>
    <p:sldId id="422" r:id="rId32"/>
    <p:sldId id="479" r:id="rId33"/>
    <p:sldId id="480" r:id="rId34"/>
    <p:sldId id="483" r:id="rId35"/>
    <p:sldId id="482" r:id="rId36"/>
    <p:sldId id="269" r:id="rId37"/>
    <p:sldId id="485" r:id="rId38"/>
    <p:sldId id="488" r:id="rId39"/>
    <p:sldId id="489" r:id="rId40"/>
    <p:sldId id="486" r:id="rId41"/>
    <p:sldId id="490" r:id="rId42"/>
    <p:sldId id="491" r:id="rId43"/>
    <p:sldId id="487" r:id="rId44"/>
    <p:sldId id="492" r:id="rId45"/>
    <p:sldId id="493" r:id="rId46"/>
    <p:sldId id="499" r:id="rId47"/>
  </p:sldIdLst>
  <p:sldSz cx="9144000" cy="5143500"/>
  <p:notesSz cx="6858000" cy="9144000"/>
  <p:embeddedFontLst>
    <p:embeddedFont>
      <p:font typeface="Abhaya Libre" panose="02000503000000000000"/>
      <p:regular r:id="rId51"/>
    </p:embeddedFont>
    <p:embeddedFont>
      <p:font typeface="Poppins" panose="00000500000000000000"/>
      <p:regular r:id="rId52"/>
    </p:embeddedFont>
    <p:embeddedFont>
      <p:font typeface="Chivo"/>
      <p:regular r:id="rId53"/>
    </p:embeddedFont>
    <p:embeddedFont>
      <p:font typeface="Fredoka One" panose="0200000000000000000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9680D"/>
    <a:srgbClr val="5A7F91"/>
    <a:srgbClr val="1552D1"/>
    <a:srgbClr val="AE5952"/>
    <a:srgbClr val="F1B960"/>
    <a:srgbClr val="5307B2"/>
    <a:srgbClr val="A1DC04"/>
    <a:srgbClr val="FE9B1C"/>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12260362203531"/>
          <c:y val="0.0151057401812689"/>
          <c:w val="0.448056376449193"/>
          <c:h val="0.893202416918429"/>
        </c:manualLayout>
      </c:layout>
      <c:pieChart>
        <c:varyColors val="1"/>
        <c:ser>
          <c:idx val="0"/>
          <c:order val="0"/>
          <c:tx>
            <c:strRef>
              <c:f>Sheet1!$B$1</c:f>
              <c:strCache>
                <c:ptCount val="1"/>
                <c:pt idx="0">
                  <c:v>Sales</c:v>
                </c:pt>
              </c:strCache>
            </c:strRef>
          </c:tx>
          <c:spPr>
            <a:gradFill>
              <a:gsLst>
                <a:gs pos="0">
                  <a:srgbClr val="E30000"/>
                </a:gs>
                <a:gs pos="100000">
                  <a:srgbClr val="760303"/>
                </a:gs>
              </a:gsLst>
              <a:lin ang="5400000" scaled="0"/>
            </a:gradFill>
          </c:spPr>
          <c:explosion val="0"/>
          <c:dPt>
            <c:idx val="0"/>
            <c:bubble3D val="0"/>
            <c:spPr>
              <a:solidFill>
                <a:srgbClr val="1552D1"/>
              </a:solidFill>
              <a:ln w="19050">
                <a:solidFill>
                  <a:schemeClr val="lt1"/>
                </a:solidFill>
              </a:ln>
              <a:effectLst/>
            </c:spPr>
          </c:dPt>
          <c:dPt>
            <c:idx val="1"/>
            <c:bubble3D val="0"/>
            <c:spPr>
              <a:solidFill>
                <a:srgbClr val="F1B960"/>
              </a:solidFill>
              <a:ln w="19050">
                <a:solidFill>
                  <a:schemeClr val="lt1"/>
                </a:solidFill>
              </a:ln>
              <a:effectLst/>
            </c:spPr>
          </c:dPt>
          <c:dPt>
            <c:idx val="2"/>
            <c:bubble3D val="0"/>
            <c:spPr>
              <a:solidFill>
                <a:srgbClr val="AE5952"/>
              </a:solidFill>
              <a:ln w="19050">
                <a:solidFill>
                  <a:schemeClr val="lt1"/>
                </a:solidFill>
              </a:ln>
              <a:effectLst/>
            </c:spPr>
          </c:dPt>
          <c:dPt>
            <c:idx val="3"/>
            <c:bubble3D val="0"/>
            <c:spPr>
              <a:solidFill>
                <a:srgbClr val="F9680D"/>
              </a:solidFill>
              <a:ln w="19050">
                <a:solidFill>
                  <a:schemeClr val="lt1"/>
                </a:solidFill>
              </a:ln>
              <a:effectLst/>
            </c:spPr>
          </c:dPt>
          <c:dPt>
            <c:idx val="4"/>
            <c:bubble3D val="0"/>
            <c:spPr>
              <a:solidFill>
                <a:srgbClr val="A1DC04"/>
              </a:solidFill>
              <a:ln w="19050">
                <a:solidFill>
                  <a:schemeClr val="lt1"/>
                </a:solidFill>
              </a:ln>
              <a:effectLst/>
            </c:spPr>
          </c:dPt>
          <c:dLbls>
            <c:dLbl>
              <c:idx val="3"/>
              <c:layout>
                <c:manualLayout>
                  <c:x val="0.118576158992657"/>
                  <c:y val="-0.068128497099493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088604144496256"/>
                      <c:h val="0.117121932016245"/>
                    </c:manualLayout>
                  </c15:layout>
                </c:ext>
              </c:extLst>
            </c:dLbl>
            <c:spPr>
              <a:noFill/>
              <a:ln>
                <a:noFill/>
              </a:ln>
              <a:effectLst/>
            </c:spPr>
            <c:txPr>
              <a:bodyPr rot="0" spcFirstLastPara="0" vertOverflow="ellipsis" vert="horz" wrap="square" lIns="0" tIns="0" rIns="38100" bIns="274320" anchor="ctr" anchorCtr="1"/>
              <a:lstStyle/>
              <a:p>
                <a:pPr>
                  <a:defRPr lang="en-US" sz="1500" b="1" i="0" u="none" strike="noStrike" kern="1200" cap="none" spc="0" normalizeH="0" baseline="0">
                    <a:solidFill>
                      <a:srgbClr val="000000"/>
                    </a:solidFill>
                    <a:uFill>
                      <a:solidFill>
                        <a:schemeClr val="tx1">
                          <a:lumMod val="75000"/>
                          <a:lumOff val="25000"/>
                        </a:schemeClr>
                      </a:solidFill>
                    </a:uFill>
                    <a:latin typeface="+mn-lt"/>
                    <a:ea typeface="Arial" panose="020B0604020202020204" pitchFamily="34" charset="0"/>
                    <a:cs typeface="+mn-cs"/>
                  </a:defRPr>
                </a:pPr>
              </a:p>
            </c:txPr>
            <c:dLblPos val="ct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Tìm hiểu nghiệp vụ</c:v>
                </c:pt>
                <c:pt idx="1">
                  <c:v>Phân tích yêu cầu</c:v>
                </c:pt>
                <c:pt idx="2">
                  <c:v>Thiết kế hệ thống</c:v>
                </c:pt>
                <c:pt idx="3">
                  <c:v>Lập trình</c:v>
                </c:pt>
                <c:pt idx="4">
                  <c:v>Kiểm thử hệ thống</c:v>
                </c:pt>
              </c:strCache>
            </c:strRef>
          </c:cat>
          <c:val>
            <c:numRef>
              <c:f>Sheet1!$B$2:$B$6</c:f>
              <c:numCache>
                <c:formatCode>General</c:formatCode>
                <c:ptCount val="5"/>
                <c:pt idx="0">
                  <c:v>1</c:v>
                </c:pt>
                <c:pt idx="1">
                  <c:v>2</c:v>
                </c:pt>
                <c:pt idx="2">
                  <c:v>3</c:v>
                </c:pt>
                <c:pt idx="3">
                  <c:v>5</c:v>
                </c:pt>
                <c:pt idx="4">
                  <c:v>1</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Entry>
      <c:legendEntry>
        <c:idx val="1"/>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Entry>
      <c:legendEntry>
        <c:idx val="2"/>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Entry>
      <c:legendEntry>
        <c:idx val="3"/>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Entry>
      <c:legendEntry>
        <c:idx val="4"/>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Entry>
      <c:layout>
        <c:manualLayout>
          <c:xMode val="edge"/>
          <c:yMode val="edge"/>
          <c:x val="0.531105554292642"/>
          <c:y val="0.194410876132931"/>
          <c:w val="0.400394028945973"/>
          <c:h val="0.447129909365559"/>
        </c:manualLayout>
      </c:layout>
      <c:overlay val="0"/>
      <c:spPr>
        <a:noFill/>
        <a:ln>
          <a:noFill/>
        </a:ln>
        <a:effectLst/>
      </c:spPr>
      <c:txPr>
        <a:bodyPr rot="0" spcFirstLastPara="0" vertOverflow="ellipsis" vert="horz" wrap="square" anchor="ctr" anchorCtr="1"/>
        <a:lstStyle/>
        <a:p>
          <a:pPr>
            <a:defRPr lang="en-US" sz="1500" b="1" i="0" u="none" strike="noStrike" kern="1200" cap="none" spc="0" normalizeH="0" baseline="0">
              <a:solidFill>
                <a:schemeClr val="tx1"/>
              </a:solidFill>
              <a:uFill>
                <a:solidFill>
                  <a:schemeClr val="tx1">
                    <a:lumMod val="65000"/>
                    <a:lumOff val="35000"/>
                  </a:schemeClr>
                </a:solidFill>
              </a:uFill>
              <a:latin typeface="+mn-lt"/>
              <a:ea typeface="Arial" panose="020B0604020202020204" pitchFamily="34" charset="0"/>
              <a:cs typeface="+mn-cs"/>
            </a:defRPr>
          </a:pPr>
        </a:p>
      </c:txPr>
    </c:legend>
    <c:plotVisOnly val="1"/>
    <c:dispBlanksAs val="gap"/>
    <c:showDLblsOverMax val="0"/>
  </c:chart>
  <c:spPr>
    <a:noFill/>
    <a:ln>
      <a:noFill/>
    </a:ln>
    <a:effectLst/>
  </c:spPr>
  <c:txPr>
    <a:bodyPr rot="360000"/>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g152a7caf94b_1_1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52a7caf94b_1_1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15207a17831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207a17831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15207a17831_0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73" name="Shape 73"/>
        <p:cNvGrpSpPr/>
        <p:nvPr/>
      </p:nvGrpSpPr>
      <p:grpSpPr>
        <a:xfrm>
          <a:off x="0" y="0"/>
          <a:ext cx="0" cy="0"/>
          <a:chOff x="0" y="0"/>
          <a:chExt cx="0" cy="0"/>
        </a:xfrm>
      </p:grpSpPr>
      <p:sp>
        <p:nvSpPr>
          <p:cNvPr id="74" name="Google Shape;74;p11"/>
          <p:cNvSpPr txBox="1"/>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1"/>
          <p:cNvSpPr txBox="1"/>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6"/>
        </a:solidFill>
        <a:effectLst/>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80"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3"/>
          <p:cNvSpPr txBox="1"/>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84" name="Google Shape;84;p13"/>
          <p:cNvSpPr txBox="1"/>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p:txBody>
      </p:sp>
      <p:sp>
        <p:nvSpPr>
          <p:cNvPr id="85" name="Google Shape;85;p13"/>
          <p:cNvSpPr txBox="1"/>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87" name="Google Shape;87;p13"/>
          <p:cNvSpPr txBox="1"/>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p:txBody>
      </p:sp>
      <p:sp>
        <p:nvSpPr>
          <p:cNvPr id="88" name="Google Shape;88;p13"/>
          <p:cNvSpPr txBox="1"/>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90" name="Google Shape;90;p13"/>
          <p:cNvSpPr txBox="1"/>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1" name="Google Shape;91;p13"/>
          <p:cNvSpPr txBox="1"/>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93" name="Google Shape;93;p13"/>
          <p:cNvSpPr txBox="1"/>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4" name="Google Shape;94;p13"/>
          <p:cNvSpPr txBox="1"/>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96" name="Shape 96"/>
        <p:cNvGrpSpPr/>
        <p:nvPr/>
      </p:nvGrpSpPr>
      <p:grpSpPr>
        <a:xfrm>
          <a:off x="0" y="0"/>
          <a:ext cx="0" cy="0"/>
          <a:chOff x="0" y="0"/>
          <a:chExt cx="0" cy="0"/>
        </a:xfrm>
      </p:grpSpPr>
      <p:sp>
        <p:nvSpPr>
          <p:cNvPr id="97" name="Google Shape;97;p14"/>
          <p:cNvSpPr/>
          <p:nvPr/>
        </p:nvSpPr>
        <p:spPr>
          <a:xfrm rot="-448633">
            <a:off x="3436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4"/>
          <p:cNvSpPr/>
          <p:nvPr>
            <p:ph type="pic" idx="2"/>
          </p:nvPr>
        </p:nvSpPr>
        <p:spPr>
          <a:xfrm>
            <a:off x="1785250" y="1545400"/>
            <a:ext cx="2886600" cy="2715300"/>
          </a:xfrm>
          <a:prstGeom prst="decagon">
            <a:avLst>
              <a:gd name="vf" fmla="val 105146"/>
            </a:avLst>
          </a:prstGeom>
          <a:noFill/>
          <a:ln>
            <a:noFill/>
          </a:ln>
        </p:spPr>
      </p:sp>
      <p:sp>
        <p:nvSpPr>
          <p:cNvPr id="99" name="Google Shape;99;p14"/>
          <p:cNvSpPr txBox="1"/>
          <p:nvPr>
            <p:ph type="subTitle" idx="1"/>
          </p:nvPr>
        </p:nvSpPr>
        <p:spPr>
          <a:xfrm>
            <a:off x="5619475" y="1722125"/>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100" name="Google Shape;100;p14"/>
          <p:cNvSpPr txBox="1"/>
          <p:nvPr>
            <p:ph type="subTitle" idx="3"/>
          </p:nvPr>
        </p:nvSpPr>
        <p:spPr>
          <a:xfrm>
            <a:off x="5619476" y="2028038"/>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4"/>
          <p:cNvSpPr txBox="1"/>
          <p:nvPr>
            <p:ph type="subTitle" idx="4"/>
          </p:nvPr>
        </p:nvSpPr>
        <p:spPr>
          <a:xfrm>
            <a:off x="5619475" y="3248946"/>
            <a:ext cx="2778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102" name="Google Shape;102;p14"/>
          <p:cNvSpPr txBox="1"/>
          <p:nvPr>
            <p:ph type="subTitle" idx="5"/>
          </p:nvPr>
        </p:nvSpPr>
        <p:spPr>
          <a:xfrm>
            <a:off x="5619476" y="3554899"/>
            <a:ext cx="2778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4"/>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104" name="Google Shape;104;p1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 name="Google Shape;105;p1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06" name="Shape 106"/>
        <p:cNvGrpSpPr/>
        <p:nvPr/>
      </p:nvGrpSpPr>
      <p:grpSpPr>
        <a:xfrm>
          <a:off x="0" y="0"/>
          <a:ext cx="0" cy="0"/>
          <a:chOff x="0" y="0"/>
          <a:chExt cx="0" cy="0"/>
        </a:xfrm>
      </p:grpSpPr>
      <p:sp>
        <p:nvSpPr>
          <p:cNvPr id="107" name="Google Shape;107;p15"/>
          <p:cNvSpPr txBox="1"/>
          <p:nvPr>
            <p:ph type="subTitle" idx="1"/>
          </p:nvPr>
        </p:nvSpPr>
        <p:spPr>
          <a:xfrm>
            <a:off x="1767336" y="2221511"/>
            <a:ext cx="2958900" cy="17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8" name="Google Shape;108;p15"/>
          <p:cNvSpPr txBox="1"/>
          <p:nvPr>
            <p:ph type="title"/>
          </p:nvPr>
        </p:nvSpPr>
        <p:spPr>
          <a:xfrm>
            <a:off x="10360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cxnSp>
        <p:nvCxnSpPr>
          <p:cNvPr id="109" name="Google Shape;109;p15"/>
          <p:cNvCxnSpPr/>
          <p:nvPr/>
        </p:nvCxnSpPr>
        <p:spPr>
          <a:xfrm>
            <a:off x="1176700" y="1399800"/>
            <a:ext cx="852000" cy="0"/>
          </a:xfrm>
          <a:prstGeom prst="straightConnector1">
            <a:avLst/>
          </a:prstGeom>
          <a:noFill/>
          <a:ln w="38100" cap="flat" cmpd="sng">
            <a:solidFill>
              <a:schemeClr val="accent1"/>
            </a:solidFill>
            <a:prstDash val="solid"/>
            <a:round/>
            <a:headEnd type="none" w="med" len="med"/>
            <a:tailEnd type="none" w="med" len="med"/>
          </a:ln>
        </p:spPr>
      </p:cxnSp>
      <p:sp>
        <p:nvSpPr>
          <p:cNvPr id="110" name="Google Shape;110;p1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5"/>
          <p:cNvSpPr/>
          <p:nvPr/>
        </p:nvSpPr>
        <p:spPr>
          <a:xfrm>
            <a:off x="5512425" y="66894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12" name="Shape 112"/>
        <p:cNvGrpSpPr/>
        <p:nvPr/>
      </p:nvGrpSpPr>
      <p:grpSpPr>
        <a:xfrm>
          <a:off x="0" y="0"/>
          <a:ext cx="0" cy="0"/>
          <a:chOff x="0" y="0"/>
          <a:chExt cx="0" cy="0"/>
        </a:xfrm>
      </p:grpSpPr>
      <p:sp>
        <p:nvSpPr>
          <p:cNvPr id="113" name="Google Shape;113;p16"/>
          <p:cNvSpPr txBox="1"/>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4" name="Google Shape;114;p16"/>
          <p:cNvSpPr txBox="1"/>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18" name="Shape 118"/>
        <p:cNvGrpSpPr/>
        <p:nvPr/>
      </p:nvGrpSpPr>
      <p:grpSpPr>
        <a:xfrm>
          <a:off x="0" y="0"/>
          <a:ext cx="0" cy="0"/>
          <a:chOff x="0" y="0"/>
          <a:chExt cx="0" cy="0"/>
        </a:xfrm>
      </p:grpSpPr>
      <p:sp>
        <p:nvSpPr>
          <p:cNvPr id="119" name="Google Shape;119;p17"/>
          <p:cNvSpPr txBox="1"/>
          <p:nvPr>
            <p:ph type="subTitle" idx="1"/>
          </p:nvPr>
        </p:nvSpPr>
        <p:spPr>
          <a:xfrm>
            <a:off x="1767325" y="2267575"/>
            <a:ext cx="29589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0" name="Google Shape;120;p17"/>
          <p:cNvSpPr txBox="1"/>
          <p:nvPr>
            <p:ph type="title"/>
          </p:nvPr>
        </p:nvSpPr>
        <p:spPr>
          <a:xfrm>
            <a:off x="10360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cxnSp>
        <p:nvCxnSpPr>
          <p:cNvPr id="121" name="Google Shape;121;p17"/>
          <p:cNvCxnSpPr/>
          <p:nvPr/>
        </p:nvCxnSpPr>
        <p:spPr>
          <a:xfrm>
            <a:off x="1176700" y="1399800"/>
            <a:ext cx="852000" cy="0"/>
          </a:xfrm>
          <a:prstGeom prst="straightConnector1">
            <a:avLst/>
          </a:prstGeom>
          <a:noFill/>
          <a:ln w="38100" cap="flat" cmpd="sng">
            <a:solidFill>
              <a:schemeClr val="accent1"/>
            </a:solidFill>
            <a:prstDash val="solid"/>
            <a:round/>
            <a:headEnd type="none" w="med" len="med"/>
            <a:tailEnd type="none" w="med" len="med"/>
          </a:ln>
        </p:spPr>
      </p:cxnSp>
      <p:sp>
        <p:nvSpPr>
          <p:cNvPr id="122" name="Google Shape;122;p1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7"/>
          <p:cNvSpPr/>
          <p:nvPr/>
        </p:nvSpPr>
        <p:spPr>
          <a:xfrm rot="-448633">
            <a:off x="5914118" y="19036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4" name="Google Shape;124;p17"/>
          <p:cNvPicPr preferRelativeResize="0"/>
          <p:nvPr/>
        </p:nvPicPr>
        <p:blipFill>
          <a:blip r:embed="rId2"/>
          <a:stretch>
            <a:fillRect/>
          </a:stretch>
        </p:blipFill>
        <p:spPr>
          <a:xfrm>
            <a:off x="5351851" y="1559751"/>
            <a:ext cx="2367749" cy="1330700"/>
          </a:xfrm>
          <a:prstGeom prst="rect">
            <a:avLst/>
          </a:prstGeom>
          <a:noFill/>
          <a:ln w="19050" cap="flat" cmpd="sng">
            <a:solidFill>
              <a:schemeClr val="dk1"/>
            </a:solidFill>
            <a:prstDash val="solid"/>
            <a:round/>
            <a:headEnd type="none" w="sm" len="sm"/>
            <a:tailEnd type="none" w="sm" len="sm"/>
          </a:ln>
        </p:spPr>
      </p:pic>
      <p:sp>
        <p:nvSpPr>
          <p:cNvPr id="125" name="Google Shape;125;p17"/>
          <p:cNvSpPr/>
          <p:nvPr>
            <p:ph type="pic" idx="2"/>
          </p:nvPr>
        </p:nvSpPr>
        <p:spPr>
          <a:xfrm>
            <a:off x="5351775" y="1550550"/>
            <a:ext cx="2367900" cy="13494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26" name="Shape 126"/>
        <p:cNvGrpSpPr/>
        <p:nvPr/>
      </p:nvGrpSpPr>
      <p:grpSpPr>
        <a:xfrm>
          <a:off x="0" y="0"/>
          <a:ext cx="0" cy="0"/>
          <a:chOff x="0" y="0"/>
          <a:chExt cx="0" cy="0"/>
        </a:xfrm>
      </p:grpSpPr>
      <p:sp>
        <p:nvSpPr>
          <p:cNvPr id="127" name="Google Shape;127;p18"/>
          <p:cNvSpPr txBox="1"/>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p:txBody>
      </p:sp>
      <p:sp>
        <p:nvSpPr>
          <p:cNvPr id="128" name="Google Shape;128;p18"/>
          <p:cNvSpPr txBox="1"/>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31" name="Shape 131"/>
        <p:cNvGrpSpPr/>
        <p:nvPr/>
      </p:nvGrpSpPr>
      <p:grpSpPr>
        <a:xfrm>
          <a:off x="0" y="0"/>
          <a:ext cx="0" cy="0"/>
          <a:chOff x="0" y="0"/>
          <a:chExt cx="0" cy="0"/>
        </a:xfrm>
      </p:grpSpPr>
      <p:sp>
        <p:nvSpPr>
          <p:cNvPr id="132" name="Google Shape;132;p19"/>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1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4" name="Google Shape;134;p1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35" name="Google Shape;135;p1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36" name="Google Shape;136;p19"/>
          <p:cNvSpPr/>
          <p:nvPr/>
        </p:nvSpPr>
        <p:spPr>
          <a:xfrm rot="-448633">
            <a:off x="6260693" y="2463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37" name="Shape 137"/>
        <p:cNvGrpSpPr/>
        <p:nvPr/>
      </p:nvGrpSpPr>
      <p:grpSpPr>
        <a:xfrm>
          <a:off x="0" y="0"/>
          <a:ext cx="0" cy="0"/>
          <a:chOff x="0" y="0"/>
          <a:chExt cx="0" cy="0"/>
        </a:xfrm>
      </p:grpSpPr>
      <p:sp>
        <p:nvSpPr>
          <p:cNvPr id="138" name="Google Shape;138;p20"/>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2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0" name="Google Shape;140;p2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15" name="Google Shape;15;p3"/>
          <p:cNvSpPr txBox="1"/>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 name="Google Shape;17;p3"/>
          <p:cNvSpPr txBox="1"/>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41" name="Shape 141"/>
        <p:cNvGrpSpPr/>
        <p:nvPr/>
      </p:nvGrpSpPr>
      <p:grpSpPr>
        <a:xfrm>
          <a:off x="0" y="0"/>
          <a:ext cx="0" cy="0"/>
          <a:chOff x="0" y="0"/>
          <a:chExt cx="0" cy="0"/>
        </a:xfrm>
      </p:grpSpPr>
      <p:sp>
        <p:nvSpPr>
          <p:cNvPr id="142" name="Google Shape;142;p21"/>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2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4" name="Google Shape;144;p21"/>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45" name="Google Shape;145;p21"/>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46" name="Shape 146"/>
        <p:cNvGrpSpPr/>
        <p:nvPr/>
      </p:nvGrpSpPr>
      <p:grpSpPr>
        <a:xfrm>
          <a:off x="0" y="0"/>
          <a:ext cx="0" cy="0"/>
          <a:chOff x="0" y="0"/>
          <a:chExt cx="0" cy="0"/>
        </a:xfrm>
      </p:grpSpPr>
      <p:sp>
        <p:nvSpPr>
          <p:cNvPr id="147" name="Google Shape;147;p22"/>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2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0" name="Google Shape;150;p2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51" name="Google Shape;151;p2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52" name="Shape 152"/>
        <p:cNvGrpSpPr/>
        <p:nvPr/>
      </p:nvGrpSpPr>
      <p:grpSpPr>
        <a:xfrm>
          <a:off x="0" y="0"/>
          <a:ext cx="0" cy="0"/>
          <a:chOff x="0" y="0"/>
          <a:chExt cx="0" cy="0"/>
        </a:xfrm>
      </p:grpSpPr>
      <p:sp>
        <p:nvSpPr>
          <p:cNvPr id="153" name="Google Shape;153;p23"/>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6" name="Google Shape;156;p23"/>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57" name="Google Shape;157;p23"/>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58" name="Shape 158"/>
        <p:cNvGrpSpPr/>
        <p:nvPr/>
      </p:nvGrpSpPr>
      <p:grpSpPr>
        <a:xfrm>
          <a:off x="0" y="0"/>
          <a:ext cx="0" cy="0"/>
          <a:chOff x="0" y="0"/>
          <a:chExt cx="0" cy="0"/>
        </a:xfrm>
      </p:grpSpPr>
      <p:sp>
        <p:nvSpPr>
          <p:cNvPr id="159" name="Google Shape;159;p24"/>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2" name="Google Shape;162;p2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63" name="Google Shape;163;p24"/>
          <p:cNvSpPr/>
          <p:nvPr/>
        </p:nvSpPr>
        <p:spPr>
          <a:xfrm rot="-448633">
            <a:off x="2159068" y="3097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4" name="Google Shape;164;p2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7">
  <p:cSld name="TITLE_ONLY_7">
    <p:spTree>
      <p:nvGrpSpPr>
        <p:cNvPr id="165" name="Shape 165"/>
        <p:cNvGrpSpPr/>
        <p:nvPr/>
      </p:nvGrpSpPr>
      <p:grpSpPr>
        <a:xfrm>
          <a:off x="0" y="0"/>
          <a:ext cx="0" cy="0"/>
          <a:chOff x="0" y="0"/>
          <a:chExt cx="0" cy="0"/>
        </a:xfrm>
      </p:grpSpPr>
      <p:sp>
        <p:nvSpPr>
          <p:cNvPr id="166" name="Google Shape;166;p25"/>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2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9" name="Google Shape;169;p2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70" name="Google Shape;170;p2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171" name="Google Shape;171;p25"/>
          <p:cNvSpPr/>
          <p:nvPr/>
        </p:nvSpPr>
        <p:spPr>
          <a:xfrm rot="-448633">
            <a:off x="7395843" y="26530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72" name="Shape 172"/>
        <p:cNvGrpSpPr/>
        <p:nvPr/>
      </p:nvGrpSpPr>
      <p:grpSpPr>
        <a:xfrm>
          <a:off x="0" y="0"/>
          <a:ext cx="0" cy="0"/>
          <a:chOff x="0" y="0"/>
          <a:chExt cx="0" cy="0"/>
        </a:xfrm>
      </p:grpSpPr>
      <p:sp>
        <p:nvSpPr>
          <p:cNvPr id="173" name="Google Shape;173;p26"/>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2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5" name="Google Shape;175;p26"/>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176" name="Google Shape;176;p26"/>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10_1_1">
    <p:spTree>
      <p:nvGrpSpPr>
        <p:cNvPr id="177" name="Shape 177"/>
        <p:cNvGrpSpPr/>
        <p:nvPr/>
      </p:nvGrpSpPr>
      <p:grpSpPr>
        <a:xfrm>
          <a:off x="0" y="0"/>
          <a:ext cx="0" cy="0"/>
          <a:chOff x="0" y="0"/>
          <a:chExt cx="0" cy="0"/>
        </a:xfrm>
      </p:grpSpPr>
      <p:sp>
        <p:nvSpPr>
          <p:cNvPr id="178" name="Google Shape;178;p27"/>
          <p:cNvSpPr txBox="1"/>
          <p:nvPr>
            <p:ph type="body" idx="1"/>
          </p:nvPr>
        </p:nvSpPr>
        <p:spPr>
          <a:xfrm>
            <a:off x="720025" y="1407000"/>
            <a:ext cx="5022300" cy="3201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
        <p:nvSpPr>
          <p:cNvPr id="179" name="Google Shape;179;p27"/>
          <p:cNvSpPr/>
          <p:nvPr/>
        </p:nvSpPr>
        <p:spPr>
          <a:xfrm>
            <a:off x="8270263" y="645063"/>
            <a:ext cx="302725" cy="301900"/>
          </a:xfrm>
          <a:custGeom>
            <a:avLst/>
            <a:gdLst/>
            <a:ahLst/>
            <a:cxnLst/>
            <a:rect l="l" t="t" r="r" b="b"/>
            <a:pathLst>
              <a:path w="12109" h="12076" extrusionOk="0">
                <a:moveTo>
                  <a:pt x="6071" y="1"/>
                </a:moveTo>
                <a:lnTo>
                  <a:pt x="5504" y="2336"/>
                </a:lnTo>
                <a:cubicBezTo>
                  <a:pt x="5137" y="3903"/>
                  <a:pt x="3903" y="5138"/>
                  <a:pt x="2335" y="5505"/>
                </a:cubicBezTo>
                <a:lnTo>
                  <a:pt x="0" y="6038"/>
                </a:lnTo>
                <a:lnTo>
                  <a:pt x="2335" y="6605"/>
                </a:lnTo>
                <a:cubicBezTo>
                  <a:pt x="3903" y="6972"/>
                  <a:pt x="5137" y="8207"/>
                  <a:pt x="5504" y="9774"/>
                </a:cubicBezTo>
                <a:lnTo>
                  <a:pt x="6038" y="12076"/>
                </a:lnTo>
                <a:lnTo>
                  <a:pt x="6605" y="9774"/>
                </a:lnTo>
                <a:cubicBezTo>
                  <a:pt x="6972" y="8207"/>
                  <a:pt x="8206" y="6972"/>
                  <a:pt x="9774" y="6605"/>
                </a:cubicBezTo>
                <a:lnTo>
                  <a:pt x="12109" y="6038"/>
                </a:lnTo>
                <a:lnTo>
                  <a:pt x="9774" y="5505"/>
                </a:lnTo>
                <a:cubicBezTo>
                  <a:pt x="8206" y="5104"/>
                  <a:pt x="6972" y="3903"/>
                  <a:pt x="6605" y="2336"/>
                </a:cubicBezTo>
                <a:lnTo>
                  <a:pt x="6071"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7"/>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181" name="Google Shape;181;p2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 name="Google Shape;182;p27"/>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83" name="Shape 183"/>
        <p:cNvGrpSpPr/>
        <p:nvPr/>
      </p:nvGrpSpPr>
      <p:grpSpPr>
        <a:xfrm>
          <a:off x="0" y="0"/>
          <a:ext cx="0" cy="0"/>
          <a:chOff x="0" y="0"/>
          <a:chExt cx="0" cy="0"/>
        </a:xfrm>
      </p:grpSpPr>
      <p:sp>
        <p:nvSpPr>
          <p:cNvPr id="184" name="Google Shape;184;p28"/>
          <p:cNvSpPr txBox="1"/>
          <p:nvPr>
            <p:ph type="body" idx="1"/>
          </p:nvPr>
        </p:nvSpPr>
        <p:spPr>
          <a:xfrm>
            <a:off x="4748375" y="1397200"/>
            <a:ext cx="3675600" cy="321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p:txBody>
      </p:sp>
      <p:sp>
        <p:nvSpPr>
          <p:cNvPr id="185" name="Google Shape;185;p28"/>
          <p:cNvSpPr txBox="1"/>
          <p:nvPr>
            <p:ph type="body" idx="2"/>
          </p:nvPr>
        </p:nvSpPr>
        <p:spPr>
          <a:xfrm>
            <a:off x="720025" y="1397201"/>
            <a:ext cx="3675600" cy="32112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p:txBody>
      </p:sp>
      <p:sp>
        <p:nvSpPr>
          <p:cNvPr id="186" name="Google Shape;186;p28"/>
          <p:cNvSpPr/>
          <p:nvPr/>
        </p:nvSpPr>
        <p:spPr>
          <a:xfrm>
            <a:off x="7273350" y="673049"/>
            <a:ext cx="274662" cy="273914"/>
          </a:xfrm>
          <a:custGeom>
            <a:avLst/>
            <a:gdLst/>
            <a:ahLst/>
            <a:cxnLst/>
            <a:rect l="l" t="t" r="r" b="b"/>
            <a:pathLst>
              <a:path w="12109" h="12076" extrusionOk="0">
                <a:moveTo>
                  <a:pt x="6071" y="1"/>
                </a:moveTo>
                <a:lnTo>
                  <a:pt x="5504" y="2336"/>
                </a:lnTo>
                <a:cubicBezTo>
                  <a:pt x="5137" y="3903"/>
                  <a:pt x="3903" y="5138"/>
                  <a:pt x="2335" y="5505"/>
                </a:cubicBezTo>
                <a:lnTo>
                  <a:pt x="0" y="6038"/>
                </a:lnTo>
                <a:lnTo>
                  <a:pt x="2335" y="6605"/>
                </a:lnTo>
                <a:cubicBezTo>
                  <a:pt x="3903" y="6972"/>
                  <a:pt x="5137" y="8207"/>
                  <a:pt x="5504" y="9774"/>
                </a:cubicBezTo>
                <a:lnTo>
                  <a:pt x="6038" y="12076"/>
                </a:lnTo>
                <a:lnTo>
                  <a:pt x="6605" y="9774"/>
                </a:lnTo>
                <a:cubicBezTo>
                  <a:pt x="6972" y="8207"/>
                  <a:pt x="8206" y="6972"/>
                  <a:pt x="9774" y="6605"/>
                </a:cubicBezTo>
                <a:lnTo>
                  <a:pt x="12109" y="6038"/>
                </a:lnTo>
                <a:lnTo>
                  <a:pt x="9774" y="5505"/>
                </a:lnTo>
                <a:cubicBezTo>
                  <a:pt x="8206" y="5104"/>
                  <a:pt x="6972" y="3903"/>
                  <a:pt x="6605" y="2336"/>
                </a:cubicBezTo>
                <a:lnTo>
                  <a:pt x="6071"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8"/>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188" name="Google Shape;188;p2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9" name="Google Shape;189;p28"/>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90" name="Shape 190"/>
        <p:cNvGrpSpPr/>
        <p:nvPr/>
      </p:nvGrpSpPr>
      <p:grpSpPr>
        <a:xfrm>
          <a:off x="0" y="0"/>
          <a:ext cx="0" cy="0"/>
          <a:chOff x="0" y="0"/>
          <a:chExt cx="0" cy="0"/>
        </a:xfrm>
      </p:grpSpPr>
      <p:sp>
        <p:nvSpPr>
          <p:cNvPr id="191" name="Google Shape;191;p29"/>
          <p:cNvSpPr txBox="1"/>
          <p:nvPr>
            <p:ph type="title" hasCustomPrompt="1"/>
          </p:nvPr>
        </p:nvSpPr>
        <p:spPr>
          <a:xfrm>
            <a:off x="3442950" y="3689500"/>
            <a:ext cx="2258100" cy="71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2" name="Google Shape;192;p29"/>
          <p:cNvSpPr txBox="1"/>
          <p:nvPr>
            <p:ph type="title" idx="2" hasCustomPrompt="1"/>
          </p:nvPr>
        </p:nvSpPr>
        <p:spPr>
          <a:xfrm>
            <a:off x="827225" y="3689500"/>
            <a:ext cx="2258100" cy="717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93" name="Google Shape;193;p29"/>
          <p:cNvSpPr txBox="1"/>
          <p:nvPr>
            <p:ph type="subTitle" idx="1"/>
          </p:nvPr>
        </p:nvSpPr>
        <p:spPr>
          <a:xfrm>
            <a:off x="827227"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194" name="Google Shape;194;p29"/>
          <p:cNvSpPr txBox="1"/>
          <p:nvPr>
            <p:ph type="subTitle" idx="3"/>
          </p:nvPr>
        </p:nvSpPr>
        <p:spPr>
          <a:xfrm>
            <a:off x="827225"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95" name="Google Shape;195;p29"/>
          <p:cNvSpPr txBox="1"/>
          <p:nvPr>
            <p:ph type="subTitle" idx="4"/>
          </p:nvPr>
        </p:nvSpPr>
        <p:spPr>
          <a:xfrm>
            <a:off x="3442950"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196" name="Google Shape;196;p29"/>
          <p:cNvSpPr txBox="1"/>
          <p:nvPr>
            <p:ph type="subTitle" idx="5"/>
          </p:nvPr>
        </p:nvSpPr>
        <p:spPr>
          <a:xfrm>
            <a:off x="3442950"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97" name="Google Shape;197;p29"/>
          <p:cNvSpPr txBox="1"/>
          <p:nvPr>
            <p:ph type="subTitle" idx="6"/>
          </p:nvPr>
        </p:nvSpPr>
        <p:spPr>
          <a:xfrm>
            <a:off x="6058673" y="2621685"/>
            <a:ext cx="22581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198" name="Google Shape;198;p29"/>
          <p:cNvSpPr txBox="1"/>
          <p:nvPr>
            <p:ph type="subTitle" idx="7"/>
          </p:nvPr>
        </p:nvSpPr>
        <p:spPr>
          <a:xfrm>
            <a:off x="6058674" y="2993077"/>
            <a:ext cx="2258100" cy="72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99" name="Google Shape;199;p29"/>
          <p:cNvSpPr/>
          <p:nvPr/>
        </p:nvSpPr>
        <p:spPr>
          <a:xfrm>
            <a:off x="8296510" y="4331203"/>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9"/>
          <p:cNvSpPr txBox="1"/>
          <p:nvPr>
            <p:ph type="title" idx="8"/>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201" name="Google Shape;201;p29"/>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2" name="Google Shape;202;p29"/>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03" name="Google Shape;203;p29"/>
          <p:cNvSpPr txBox="1"/>
          <p:nvPr>
            <p:ph type="title" idx="9" hasCustomPrompt="1"/>
          </p:nvPr>
        </p:nvSpPr>
        <p:spPr>
          <a:xfrm>
            <a:off x="6058674" y="3689500"/>
            <a:ext cx="2258100" cy="717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accent1"/>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204" name="Shape 204"/>
        <p:cNvGrpSpPr/>
        <p:nvPr/>
      </p:nvGrpSpPr>
      <p:grpSpPr>
        <a:xfrm>
          <a:off x="0" y="0"/>
          <a:ext cx="0" cy="0"/>
          <a:chOff x="0" y="0"/>
          <a:chExt cx="0" cy="0"/>
        </a:xfrm>
      </p:grpSpPr>
      <p:sp>
        <p:nvSpPr>
          <p:cNvPr id="205" name="Google Shape;205;p30"/>
          <p:cNvSpPr txBox="1"/>
          <p:nvPr>
            <p:ph type="subTitle" idx="1"/>
          </p:nvPr>
        </p:nvSpPr>
        <p:spPr>
          <a:xfrm>
            <a:off x="827227" y="2007535"/>
            <a:ext cx="22581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06" name="Google Shape;206;p30"/>
          <p:cNvSpPr txBox="1"/>
          <p:nvPr>
            <p:ph type="subTitle" idx="2"/>
          </p:nvPr>
        </p:nvSpPr>
        <p:spPr>
          <a:xfrm>
            <a:off x="827225" y="2378917"/>
            <a:ext cx="2258100" cy="15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7" name="Google Shape;207;p30"/>
          <p:cNvSpPr txBox="1"/>
          <p:nvPr>
            <p:ph type="subTitle" idx="3"/>
          </p:nvPr>
        </p:nvSpPr>
        <p:spPr>
          <a:xfrm>
            <a:off x="3442950" y="2007535"/>
            <a:ext cx="22581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08" name="Google Shape;208;p30"/>
          <p:cNvSpPr txBox="1"/>
          <p:nvPr>
            <p:ph type="subTitle" idx="4"/>
          </p:nvPr>
        </p:nvSpPr>
        <p:spPr>
          <a:xfrm>
            <a:off x="3442950" y="2378917"/>
            <a:ext cx="2258100" cy="15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09" name="Google Shape;209;p30"/>
          <p:cNvSpPr txBox="1"/>
          <p:nvPr>
            <p:ph type="subTitle" idx="5"/>
          </p:nvPr>
        </p:nvSpPr>
        <p:spPr>
          <a:xfrm>
            <a:off x="6058673" y="2007535"/>
            <a:ext cx="22581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4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10" name="Google Shape;210;p30"/>
          <p:cNvSpPr txBox="1"/>
          <p:nvPr>
            <p:ph type="subTitle" idx="6"/>
          </p:nvPr>
        </p:nvSpPr>
        <p:spPr>
          <a:xfrm>
            <a:off x="6058674" y="2378917"/>
            <a:ext cx="2258100" cy="15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11" name="Google Shape;211;p30"/>
          <p:cNvSpPr/>
          <p:nvPr/>
        </p:nvSpPr>
        <p:spPr>
          <a:xfrm>
            <a:off x="8296510" y="4331203"/>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30"/>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cxnSp>
        <p:nvCxnSpPr>
          <p:cNvPr id="213" name="Google Shape;213;p30"/>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14" name="Google Shape;214;p3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30"/>
          <p:cNvSpPr/>
          <p:nvPr/>
        </p:nvSpPr>
        <p:spPr>
          <a:xfrm rot="-448633">
            <a:off x="3852018" y="29920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 name="Google Shape;21;p4"/>
          <p:cNvSpPr txBox="1"/>
          <p:nvPr>
            <p:ph type="body" idx="1"/>
          </p:nvPr>
        </p:nvSpPr>
        <p:spPr>
          <a:xfrm>
            <a:off x="713225" y="1670575"/>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p:txBody>
      </p:sp>
      <p:sp>
        <p:nvSpPr>
          <p:cNvPr id="22" name="Google Shape;22;p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4"/>
          <p:cNvSpPr/>
          <p:nvPr/>
        </p:nvSpPr>
        <p:spPr>
          <a:xfrm rot="-448633">
            <a:off x="5982493" y="2395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 name="Google Shape;24;p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 name="Google Shape;25;p4"/>
          <p:cNvSpPr/>
          <p:nvPr>
            <p:ph type="pic" idx="2"/>
          </p:nvPr>
        </p:nvSpPr>
        <p:spPr>
          <a:xfrm>
            <a:off x="5138050" y="1213950"/>
            <a:ext cx="2886600" cy="2715600"/>
          </a:xfrm>
          <a:prstGeom prst="decagon">
            <a:avLst>
              <a:gd name="vf" fmla="val 105146"/>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16" name="Shape 216"/>
        <p:cNvGrpSpPr/>
        <p:nvPr/>
      </p:nvGrpSpPr>
      <p:grpSpPr>
        <a:xfrm>
          <a:off x="0" y="0"/>
          <a:ext cx="0" cy="0"/>
          <a:chOff x="0" y="0"/>
          <a:chExt cx="0" cy="0"/>
        </a:xfrm>
      </p:grpSpPr>
      <p:sp>
        <p:nvSpPr>
          <p:cNvPr id="217" name="Google Shape;217;p31"/>
          <p:cNvSpPr txBox="1"/>
          <p:nvPr>
            <p:ph type="title" hasCustomPrompt="1"/>
          </p:nvPr>
        </p:nvSpPr>
        <p:spPr>
          <a:xfrm>
            <a:off x="713225" y="3754100"/>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31"/>
          <p:cNvSpPr txBox="1"/>
          <p:nvPr>
            <p:ph type="title" idx="2" hasCustomPrompt="1"/>
          </p:nvPr>
        </p:nvSpPr>
        <p:spPr>
          <a:xfrm>
            <a:off x="713225" y="173162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9" name="Google Shape;219;p31"/>
          <p:cNvSpPr txBox="1"/>
          <p:nvPr>
            <p:ph type="title" idx="3" hasCustomPrompt="1"/>
          </p:nvPr>
        </p:nvSpPr>
        <p:spPr>
          <a:xfrm>
            <a:off x="3935000" y="2742875"/>
            <a:ext cx="2430000" cy="834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8500">
                <a:solidFill>
                  <a:schemeClr val="accen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31"/>
          <p:cNvSpPr txBox="1"/>
          <p:nvPr>
            <p:ph type="subTitle" idx="1"/>
          </p:nvPr>
        </p:nvSpPr>
        <p:spPr>
          <a:xfrm>
            <a:off x="2708950" y="4061025"/>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1" name="Google Shape;221;p31"/>
          <p:cNvSpPr txBox="1"/>
          <p:nvPr>
            <p:ph type="title" idx="4"/>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222" name="Google Shape;222;p31"/>
          <p:cNvSpPr txBox="1"/>
          <p:nvPr>
            <p:ph type="subTitle" idx="5"/>
          </p:nvPr>
        </p:nvSpPr>
        <p:spPr>
          <a:xfrm>
            <a:off x="2708950" y="3754108"/>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23" name="Google Shape;223;p31"/>
          <p:cNvSpPr txBox="1"/>
          <p:nvPr>
            <p:ph type="subTitle" idx="6"/>
          </p:nvPr>
        </p:nvSpPr>
        <p:spPr>
          <a:xfrm>
            <a:off x="5955600" y="3049788"/>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4" name="Google Shape;224;p31"/>
          <p:cNvSpPr txBox="1"/>
          <p:nvPr>
            <p:ph type="subTitle" idx="7"/>
          </p:nvPr>
        </p:nvSpPr>
        <p:spPr>
          <a:xfrm>
            <a:off x="5955601" y="2742871"/>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25" name="Google Shape;225;p31"/>
          <p:cNvSpPr txBox="1"/>
          <p:nvPr>
            <p:ph type="subTitle" idx="8"/>
          </p:nvPr>
        </p:nvSpPr>
        <p:spPr>
          <a:xfrm>
            <a:off x="2708950" y="2038550"/>
            <a:ext cx="2173200" cy="5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26" name="Google Shape;226;p31"/>
          <p:cNvSpPr txBox="1"/>
          <p:nvPr>
            <p:ph type="subTitle" idx="9"/>
          </p:nvPr>
        </p:nvSpPr>
        <p:spPr>
          <a:xfrm>
            <a:off x="2708950" y="1731633"/>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27" name="Google Shape;227;p31"/>
          <p:cNvSpPr txBox="1"/>
          <p:nvPr>
            <p:ph type="title" idx="1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228" name="Shape 228"/>
        <p:cNvGrpSpPr/>
        <p:nvPr/>
      </p:nvGrpSpPr>
      <p:grpSpPr>
        <a:xfrm>
          <a:off x="0" y="0"/>
          <a:ext cx="0" cy="0"/>
          <a:chOff x="0" y="0"/>
          <a:chExt cx="0" cy="0"/>
        </a:xfrm>
      </p:grpSpPr>
      <p:sp>
        <p:nvSpPr>
          <p:cNvPr id="229" name="Google Shape;229;p32"/>
          <p:cNvSpPr/>
          <p:nvPr/>
        </p:nvSpPr>
        <p:spPr>
          <a:xfrm rot="-448633">
            <a:off x="6943268" y="15630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32"/>
          <p:cNvSpPr txBox="1"/>
          <p:nvPr>
            <p:ph type="subTitle" idx="1"/>
          </p:nvPr>
        </p:nvSpPr>
        <p:spPr>
          <a:xfrm>
            <a:off x="713226" y="17638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31" name="Google Shape;231;p32"/>
          <p:cNvSpPr txBox="1"/>
          <p:nvPr>
            <p:ph type="subTitle" idx="2"/>
          </p:nvPr>
        </p:nvSpPr>
        <p:spPr>
          <a:xfrm>
            <a:off x="713225" y="20680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32" name="Google Shape;232;p32"/>
          <p:cNvSpPr txBox="1"/>
          <p:nvPr>
            <p:ph type="subTitle" idx="3"/>
          </p:nvPr>
        </p:nvSpPr>
        <p:spPr>
          <a:xfrm>
            <a:off x="713226" y="32471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33" name="Google Shape;233;p32"/>
          <p:cNvSpPr txBox="1"/>
          <p:nvPr>
            <p:ph type="subTitle" idx="4"/>
          </p:nvPr>
        </p:nvSpPr>
        <p:spPr>
          <a:xfrm>
            <a:off x="713225" y="35530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34" name="Google Shape;234;p32"/>
          <p:cNvSpPr txBox="1"/>
          <p:nvPr>
            <p:ph type="subTitle" idx="5"/>
          </p:nvPr>
        </p:nvSpPr>
        <p:spPr>
          <a:xfrm>
            <a:off x="6255650" y="176389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35" name="Google Shape;235;p32"/>
          <p:cNvSpPr txBox="1"/>
          <p:nvPr>
            <p:ph type="subTitle" idx="6"/>
          </p:nvPr>
        </p:nvSpPr>
        <p:spPr>
          <a:xfrm>
            <a:off x="6255650" y="206801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p:txBody>
      </p:sp>
      <p:sp>
        <p:nvSpPr>
          <p:cNvPr id="236" name="Google Shape;236;p32"/>
          <p:cNvSpPr txBox="1"/>
          <p:nvPr>
            <p:ph type="subTitle" idx="7"/>
          </p:nvPr>
        </p:nvSpPr>
        <p:spPr>
          <a:xfrm>
            <a:off x="6255650" y="3248946"/>
            <a:ext cx="2173200" cy="3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algn="r"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37" name="Google Shape;237;p32"/>
          <p:cNvSpPr txBox="1"/>
          <p:nvPr>
            <p:ph type="subTitle" idx="8"/>
          </p:nvPr>
        </p:nvSpPr>
        <p:spPr>
          <a:xfrm>
            <a:off x="6255650" y="3553062"/>
            <a:ext cx="21732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p:txBody>
      </p:sp>
      <p:sp>
        <p:nvSpPr>
          <p:cNvPr id="238" name="Google Shape;238;p32"/>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32"/>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cxnSp>
        <p:nvCxnSpPr>
          <p:cNvPr id="240" name="Google Shape;240;p32"/>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41" name="Google Shape;241;p3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242" name="Shape 242"/>
        <p:cNvGrpSpPr/>
        <p:nvPr/>
      </p:nvGrpSpPr>
      <p:grpSpPr>
        <a:xfrm>
          <a:off x="0" y="0"/>
          <a:ext cx="0" cy="0"/>
          <a:chOff x="0" y="0"/>
          <a:chExt cx="0" cy="0"/>
        </a:xfrm>
      </p:grpSpPr>
      <p:sp>
        <p:nvSpPr>
          <p:cNvPr id="243" name="Google Shape;243;p33"/>
          <p:cNvSpPr txBox="1"/>
          <p:nvPr>
            <p:ph type="subTitle" idx="1"/>
          </p:nvPr>
        </p:nvSpPr>
        <p:spPr>
          <a:xfrm>
            <a:off x="2349576" y="19162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44" name="Google Shape;244;p33"/>
          <p:cNvSpPr txBox="1"/>
          <p:nvPr>
            <p:ph type="subTitle" idx="2"/>
          </p:nvPr>
        </p:nvSpPr>
        <p:spPr>
          <a:xfrm>
            <a:off x="2349575" y="22204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45" name="Google Shape;245;p33"/>
          <p:cNvSpPr txBox="1"/>
          <p:nvPr>
            <p:ph type="subTitle" idx="3"/>
          </p:nvPr>
        </p:nvSpPr>
        <p:spPr>
          <a:xfrm>
            <a:off x="2349576" y="339951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46" name="Google Shape;246;p33"/>
          <p:cNvSpPr txBox="1"/>
          <p:nvPr>
            <p:ph type="subTitle" idx="4"/>
          </p:nvPr>
        </p:nvSpPr>
        <p:spPr>
          <a:xfrm>
            <a:off x="2349575" y="37054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47" name="Google Shape;247;p33"/>
          <p:cNvSpPr txBox="1"/>
          <p:nvPr>
            <p:ph type="subTitle" idx="5"/>
          </p:nvPr>
        </p:nvSpPr>
        <p:spPr>
          <a:xfrm>
            <a:off x="6255650" y="19162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48" name="Google Shape;248;p33"/>
          <p:cNvSpPr txBox="1"/>
          <p:nvPr>
            <p:ph type="subTitle" idx="6"/>
          </p:nvPr>
        </p:nvSpPr>
        <p:spPr>
          <a:xfrm>
            <a:off x="6255650" y="22204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49" name="Google Shape;249;p33"/>
          <p:cNvSpPr txBox="1"/>
          <p:nvPr>
            <p:ph type="subTitle" idx="7"/>
          </p:nvPr>
        </p:nvSpPr>
        <p:spPr>
          <a:xfrm>
            <a:off x="6255650" y="340134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50" name="Google Shape;250;p33"/>
          <p:cNvSpPr txBox="1"/>
          <p:nvPr>
            <p:ph type="subTitle" idx="8"/>
          </p:nvPr>
        </p:nvSpPr>
        <p:spPr>
          <a:xfrm>
            <a:off x="6255650" y="37054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1" name="Google Shape;251;p33"/>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3"/>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cxnSp>
        <p:nvCxnSpPr>
          <p:cNvPr id="253" name="Google Shape;253;p33"/>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54" name="Google Shape;254;p3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255" name="Shape 255"/>
        <p:cNvGrpSpPr/>
        <p:nvPr/>
      </p:nvGrpSpPr>
      <p:grpSpPr>
        <a:xfrm>
          <a:off x="0" y="0"/>
          <a:ext cx="0" cy="0"/>
          <a:chOff x="0" y="0"/>
          <a:chExt cx="0" cy="0"/>
        </a:xfrm>
      </p:grpSpPr>
      <p:sp>
        <p:nvSpPr>
          <p:cNvPr id="256" name="Google Shape;256;p34"/>
          <p:cNvSpPr txBox="1"/>
          <p:nvPr>
            <p:ph type="subTitle" idx="1"/>
          </p:nvPr>
        </p:nvSpPr>
        <p:spPr>
          <a:xfrm>
            <a:off x="2000651" y="19162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57" name="Google Shape;257;p34"/>
          <p:cNvSpPr txBox="1"/>
          <p:nvPr>
            <p:ph type="subTitle" idx="2"/>
          </p:nvPr>
        </p:nvSpPr>
        <p:spPr>
          <a:xfrm>
            <a:off x="2000650" y="22204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8" name="Google Shape;258;p34"/>
          <p:cNvSpPr txBox="1"/>
          <p:nvPr>
            <p:ph type="subTitle" idx="3"/>
          </p:nvPr>
        </p:nvSpPr>
        <p:spPr>
          <a:xfrm>
            <a:off x="3484439" y="340136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59" name="Google Shape;259;p34"/>
          <p:cNvSpPr txBox="1"/>
          <p:nvPr>
            <p:ph type="subTitle" idx="4"/>
          </p:nvPr>
        </p:nvSpPr>
        <p:spPr>
          <a:xfrm>
            <a:off x="3484438" y="37073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60" name="Google Shape;260;p34"/>
          <p:cNvSpPr txBox="1"/>
          <p:nvPr>
            <p:ph type="subTitle" idx="5"/>
          </p:nvPr>
        </p:nvSpPr>
        <p:spPr>
          <a:xfrm>
            <a:off x="4970150" y="191629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61" name="Google Shape;261;p34"/>
          <p:cNvSpPr txBox="1"/>
          <p:nvPr>
            <p:ph type="subTitle" idx="6"/>
          </p:nvPr>
        </p:nvSpPr>
        <p:spPr>
          <a:xfrm>
            <a:off x="4970150" y="22204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62" name="Google Shape;262;p34"/>
          <p:cNvSpPr txBox="1"/>
          <p:nvPr>
            <p:ph type="subTitle" idx="7"/>
          </p:nvPr>
        </p:nvSpPr>
        <p:spPr>
          <a:xfrm>
            <a:off x="6255650" y="3401346"/>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63" name="Google Shape;263;p34"/>
          <p:cNvSpPr txBox="1"/>
          <p:nvPr>
            <p:ph type="subTitle" idx="8"/>
          </p:nvPr>
        </p:nvSpPr>
        <p:spPr>
          <a:xfrm>
            <a:off x="6255650" y="37054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64" name="Google Shape;264;p34"/>
          <p:cNvSpPr/>
          <p:nvPr/>
        </p:nvSpPr>
        <p:spPr>
          <a:xfrm>
            <a:off x="8307865" y="4318573"/>
            <a:ext cx="227528" cy="226908"/>
          </a:xfrm>
          <a:custGeom>
            <a:avLst/>
            <a:gdLst/>
            <a:ahLst/>
            <a:cxnLst/>
            <a:rect l="l" t="t" r="r" b="b"/>
            <a:pathLst>
              <a:path w="12109" h="12076" extrusionOk="0">
                <a:moveTo>
                  <a:pt x="6071" y="0"/>
                </a:moveTo>
                <a:lnTo>
                  <a:pt x="5504" y="2302"/>
                </a:lnTo>
                <a:cubicBezTo>
                  <a:pt x="5137" y="3870"/>
                  <a:pt x="3903" y="5104"/>
                  <a:pt x="2335" y="5471"/>
                </a:cubicBezTo>
                <a:lnTo>
                  <a:pt x="0" y="6005"/>
                </a:lnTo>
                <a:lnTo>
                  <a:pt x="2335" y="6572"/>
                </a:lnTo>
                <a:cubicBezTo>
                  <a:pt x="3903" y="6939"/>
                  <a:pt x="5137" y="8173"/>
                  <a:pt x="5504" y="9741"/>
                </a:cubicBezTo>
                <a:lnTo>
                  <a:pt x="6038" y="12076"/>
                </a:lnTo>
                <a:lnTo>
                  <a:pt x="6605" y="9741"/>
                </a:lnTo>
                <a:cubicBezTo>
                  <a:pt x="6972" y="8173"/>
                  <a:pt x="8206" y="6939"/>
                  <a:pt x="9774" y="6572"/>
                </a:cubicBezTo>
                <a:lnTo>
                  <a:pt x="12109" y="6038"/>
                </a:lnTo>
                <a:lnTo>
                  <a:pt x="9774" y="5471"/>
                </a:lnTo>
                <a:cubicBezTo>
                  <a:pt x="8206" y="5104"/>
                  <a:pt x="6972" y="3870"/>
                  <a:pt x="6605" y="2302"/>
                </a:cubicBezTo>
                <a:lnTo>
                  <a:pt x="6071" y="0"/>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4"/>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266" name="Google Shape;266;p34"/>
          <p:cNvSpPr txBox="1"/>
          <p:nvPr>
            <p:ph type="subTitle" idx="9"/>
          </p:nvPr>
        </p:nvSpPr>
        <p:spPr>
          <a:xfrm>
            <a:off x="713226" y="3401362"/>
            <a:ext cx="21732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67" name="Google Shape;267;p34"/>
          <p:cNvSpPr txBox="1"/>
          <p:nvPr>
            <p:ph type="subTitle" idx="13"/>
          </p:nvPr>
        </p:nvSpPr>
        <p:spPr>
          <a:xfrm>
            <a:off x="713225" y="37073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cxnSp>
        <p:nvCxnSpPr>
          <p:cNvPr id="268" name="Google Shape;268;p3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269" name="Google Shape;269;p34"/>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34"/>
          <p:cNvSpPr/>
          <p:nvPr/>
        </p:nvSpPr>
        <p:spPr>
          <a:xfrm rot="-448633">
            <a:off x="3852018" y="29920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271" name="Shape 271"/>
        <p:cNvGrpSpPr/>
        <p:nvPr/>
      </p:nvGrpSpPr>
      <p:grpSpPr>
        <a:xfrm>
          <a:off x="0" y="0"/>
          <a:ext cx="0" cy="0"/>
          <a:chOff x="0" y="0"/>
          <a:chExt cx="0" cy="0"/>
        </a:xfrm>
      </p:grpSpPr>
      <p:sp>
        <p:nvSpPr>
          <p:cNvPr id="272" name="Google Shape;272;p35"/>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5"/>
          <p:cNvSpPr txBox="1"/>
          <p:nvPr>
            <p:ph type="subTitle" idx="1"/>
          </p:nvPr>
        </p:nvSpPr>
        <p:spPr>
          <a:xfrm>
            <a:off x="566875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74" name="Google Shape;274;p35"/>
          <p:cNvSpPr txBox="1"/>
          <p:nvPr>
            <p:ph type="subTitle" idx="2"/>
          </p:nvPr>
        </p:nvSpPr>
        <p:spPr>
          <a:xfrm>
            <a:off x="566875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5" name="Google Shape;275;p35"/>
          <p:cNvSpPr txBox="1"/>
          <p:nvPr>
            <p:ph type="subTitle" idx="3"/>
          </p:nvPr>
        </p:nvSpPr>
        <p:spPr>
          <a:xfrm>
            <a:off x="566875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76" name="Google Shape;276;p35"/>
          <p:cNvSpPr txBox="1"/>
          <p:nvPr>
            <p:ph type="subTitle" idx="4"/>
          </p:nvPr>
        </p:nvSpPr>
        <p:spPr>
          <a:xfrm>
            <a:off x="566875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7" name="Google Shape;277;p35"/>
          <p:cNvSpPr txBox="1"/>
          <p:nvPr>
            <p:ph type="subTitle" idx="5"/>
          </p:nvPr>
        </p:nvSpPr>
        <p:spPr>
          <a:xfrm>
            <a:off x="5668750" y="3733073"/>
            <a:ext cx="2641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78" name="Google Shape;278;p35"/>
          <p:cNvSpPr txBox="1"/>
          <p:nvPr>
            <p:ph type="subTitle" idx="6"/>
          </p:nvPr>
        </p:nvSpPr>
        <p:spPr>
          <a:xfrm>
            <a:off x="566875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9" name="Google Shape;279;p35"/>
          <p:cNvSpPr txBox="1"/>
          <p:nvPr>
            <p:ph type="subTitle" idx="7"/>
          </p:nvPr>
        </p:nvSpPr>
        <p:spPr>
          <a:xfrm>
            <a:off x="1739500" y="1485449"/>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80" name="Google Shape;280;p35"/>
          <p:cNvSpPr txBox="1"/>
          <p:nvPr>
            <p:ph type="subTitle" idx="8"/>
          </p:nvPr>
        </p:nvSpPr>
        <p:spPr>
          <a:xfrm>
            <a:off x="1739500" y="1800676"/>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1" name="Google Shape;281;p35"/>
          <p:cNvSpPr txBox="1"/>
          <p:nvPr>
            <p:ph type="subTitle" idx="9"/>
          </p:nvPr>
        </p:nvSpPr>
        <p:spPr>
          <a:xfrm>
            <a:off x="1739500" y="2609261"/>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82" name="Google Shape;282;p35"/>
          <p:cNvSpPr txBox="1"/>
          <p:nvPr>
            <p:ph type="subTitle" idx="13"/>
          </p:nvPr>
        </p:nvSpPr>
        <p:spPr>
          <a:xfrm>
            <a:off x="1739500" y="2924498"/>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3" name="Google Shape;283;p35"/>
          <p:cNvSpPr txBox="1"/>
          <p:nvPr>
            <p:ph type="subTitle" idx="14"/>
          </p:nvPr>
        </p:nvSpPr>
        <p:spPr>
          <a:xfrm>
            <a:off x="1739500" y="3733073"/>
            <a:ext cx="2641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1pPr>
            <a:lvl2pPr lvl="1"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2pPr>
            <a:lvl3pPr lvl="2"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3pPr>
            <a:lvl4pPr lvl="3"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4pPr>
            <a:lvl5pPr lvl="4"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5pPr>
            <a:lvl6pPr lvl="5"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6pPr>
            <a:lvl7pPr lvl="6"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7pPr>
            <a:lvl8pPr lvl="7"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8pPr>
            <a:lvl9pPr lvl="8" rtl="0">
              <a:lnSpc>
                <a:spcPct val="100000"/>
              </a:lnSpc>
              <a:spcBef>
                <a:spcPts val="0"/>
              </a:spcBef>
              <a:spcAft>
                <a:spcPts val="0"/>
              </a:spcAft>
              <a:buNone/>
              <a:defRPr sz="2500" b="1">
                <a:latin typeface="Abhaya Libre" panose="02000503000000000000"/>
                <a:ea typeface="Abhaya Libre" panose="02000503000000000000"/>
                <a:cs typeface="Abhaya Libre" panose="02000503000000000000"/>
                <a:sym typeface="Abhaya Libre" panose="02000503000000000000"/>
              </a:defRPr>
            </a:lvl9pPr>
          </a:lstStyle>
          <a:p/>
        </p:txBody>
      </p:sp>
      <p:sp>
        <p:nvSpPr>
          <p:cNvPr id="284" name="Google Shape;284;p35"/>
          <p:cNvSpPr txBox="1"/>
          <p:nvPr>
            <p:ph type="subTitle" idx="15"/>
          </p:nvPr>
        </p:nvSpPr>
        <p:spPr>
          <a:xfrm>
            <a:off x="1739500" y="4048300"/>
            <a:ext cx="2641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5" name="Google Shape;285;p35"/>
          <p:cNvSpPr txBox="1"/>
          <p:nvPr>
            <p:ph type="title"/>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286" name="Google Shape;286;p3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7" name="Google Shape;287;p35"/>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288" name="Shape 288"/>
        <p:cNvGrpSpPr/>
        <p:nvPr/>
      </p:nvGrpSpPr>
      <p:grpSpPr>
        <a:xfrm>
          <a:off x="0" y="0"/>
          <a:ext cx="0" cy="0"/>
          <a:chOff x="0" y="0"/>
          <a:chExt cx="0" cy="0"/>
        </a:xfrm>
      </p:grpSpPr>
      <p:sp>
        <p:nvSpPr>
          <p:cNvPr id="289" name="Google Shape;289;p36"/>
          <p:cNvSpPr txBox="1"/>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36"/>
          <p:cNvSpPr txBox="1"/>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200">
                <a:solidFill>
                  <a:schemeClr val="dk1"/>
                </a:solidFill>
                <a:latin typeface="Poppins" panose="00000500000000000000"/>
                <a:ea typeface="Poppins" panose="00000500000000000000"/>
                <a:cs typeface="Poppins" panose="00000500000000000000"/>
                <a:sym typeface="Poppins" panose="00000500000000000000"/>
              </a:rPr>
              <a:t>CREDITS: This presentation template was created by </a:t>
            </a:r>
            <a:r>
              <a:rPr lang="en-GB" sz="1200">
                <a:solidFill>
                  <a:schemeClr val="dk1"/>
                </a:solidFill>
                <a:uFill>
                  <a:noFill/>
                </a:uFill>
                <a:latin typeface="Poppins" panose="00000500000000000000"/>
                <a:ea typeface="Poppins" panose="00000500000000000000"/>
                <a:cs typeface="Poppins" panose="00000500000000000000"/>
                <a:sym typeface="Poppins" panose="00000500000000000000"/>
                <a:hlinkClick r:id="rId2"/>
              </a:rPr>
              <a:t>Slidesgo</a:t>
            </a:r>
            <a:r>
              <a:rPr lang="en-GB" sz="1200">
                <a:solidFill>
                  <a:schemeClr val="dk1"/>
                </a:solidFill>
                <a:latin typeface="Poppins" panose="00000500000000000000"/>
                <a:ea typeface="Poppins" panose="00000500000000000000"/>
                <a:cs typeface="Poppins" panose="00000500000000000000"/>
                <a:sym typeface="Poppins" panose="00000500000000000000"/>
              </a:rPr>
              <a:t>, including icons by </a:t>
            </a:r>
            <a:r>
              <a:rPr lang="en-GB" sz="1200">
                <a:solidFill>
                  <a:schemeClr val="dk1"/>
                </a:solidFill>
                <a:uFill>
                  <a:noFill/>
                </a:uFill>
                <a:latin typeface="Poppins" panose="00000500000000000000"/>
                <a:ea typeface="Poppins" panose="00000500000000000000"/>
                <a:cs typeface="Poppins" panose="00000500000000000000"/>
                <a:sym typeface="Poppins" panose="00000500000000000000"/>
                <a:hlinkClick r:id="rId3"/>
              </a:rPr>
              <a:t>Flaticon</a:t>
            </a:r>
            <a:r>
              <a:rPr lang="en-GB" sz="1200">
                <a:solidFill>
                  <a:schemeClr val="dk1"/>
                </a:solidFill>
                <a:latin typeface="Poppins" panose="00000500000000000000"/>
                <a:ea typeface="Poppins" panose="00000500000000000000"/>
                <a:cs typeface="Poppins" panose="00000500000000000000"/>
                <a:sym typeface="Poppins" panose="00000500000000000000"/>
              </a:rPr>
              <a:t>, and infographics &amp; images by </a:t>
            </a:r>
            <a:r>
              <a:rPr lang="en-GB" sz="1200">
                <a:solidFill>
                  <a:schemeClr val="dk1"/>
                </a:solidFill>
                <a:uFill>
                  <a:noFill/>
                </a:uFill>
                <a:latin typeface="Poppins" panose="00000500000000000000"/>
                <a:ea typeface="Poppins" panose="00000500000000000000"/>
                <a:cs typeface="Poppins" panose="00000500000000000000"/>
                <a:sym typeface="Poppins" panose="00000500000000000000"/>
                <a:hlinkClick r:id="rId4"/>
              </a:rPr>
              <a:t>Freepik</a:t>
            </a:r>
            <a:endParaRPr sz="1200">
              <a:solidFill>
                <a:schemeClr val="dk1"/>
              </a:solidFill>
              <a:latin typeface="Poppins" panose="00000500000000000000"/>
              <a:ea typeface="Poppins" panose="00000500000000000000"/>
              <a:cs typeface="Poppins" panose="00000500000000000000"/>
              <a:sym typeface="Poppins" panose="00000500000000000000"/>
            </a:endParaRPr>
          </a:p>
        </p:txBody>
      </p:sp>
      <p:sp>
        <p:nvSpPr>
          <p:cNvPr id="292" name="Google Shape;292;p36"/>
          <p:cNvSpPr txBox="1"/>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295"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299"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8"/>
          <p:cNvSpPr txBox="1"/>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6" name="Shape 26"/>
        <p:cNvGrpSpPr/>
        <p:nvPr/>
      </p:nvGrpSpPr>
      <p:grpSpPr>
        <a:xfrm>
          <a:off x="0" y="0"/>
          <a:ext cx="0" cy="0"/>
          <a:chOff x="0" y="0"/>
          <a:chExt cx="0" cy="0"/>
        </a:xfrm>
      </p:grpSpPr>
      <p:sp>
        <p:nvSpPr>
          <p:cNvPr id="27" name="Google Shape;27;p5"/>
          <p:cNvSpPr txBox="1"/>
          <p:nvPr>
            <p:ph type="subTitle" idx="1"/>
          </p:nvPr>
        </p:nvSpPr>
        <p:spPr>
          <a:xfrm>
            <a:off x="1370038" y="2191300"/>
            <a:ext cx="2776800" cy="234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8" name="Google Shape;28;p5"/>
          <p:cNvSpPr txBox="1"/>
          <p:nvPr>
            <p:ph type="subTitle" idx="2"/>
          </p:nvPr>
        </p:nvSpPr>
        <p:spPr>
          <a:xfrm>
            <a:off x="5638288" y="2191305"/>
            <a:ext cx="2776800" cy="234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 name="Google Shape;29;p5"/>
          <p:cNvSpPr txBox="1"/>
          <p:nvPr>
            <p:ph type="title"/>
          </p:nvPr>
        </p:nvSpPr>
        <p:spPr>
          <a:xfrm>
            <a:off x="728913" y="1540466"/>
            <a:ext cx="2776800" cy="592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200"/>
              <a:buFont typeface="Fredoka One" panose="02000000000000000000"/>
              <a:buNone/>
              <a:defRPr/>
            </a:lvl1pPr>
            <a:lvl2pPr lvl="1"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2pPr>
            <a:lvl3pPr lvl="2"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3pPr>
            <a:lvl4pPr lvl="3"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4pPr>
            <a:lvl5pPr lvl="4"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5pPr>
            <a:lvl6pPr lvl="5"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6pPr>
            <a:lvl7pPr lvl="6"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7pPr>
            <a:lvl8pPr lvl="7"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8pPr>
            <a:lvl9pPr lvl="8"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9pPr>
          </a:lstStyle>
          <a:p/>
        </p:txBody>
      </p:sp>
      <p:sp>
        <p:nvSpPr>
          <p:cNvPr id="30" name="Google Shape;30;p5"/>
          <p:cNvSpPr txBox="1"/>
          <p:nvPr>
            <p:ph type="title" idx="3"/>
          </p:nvPr>
        </p:nvSpPr>
        <p:spPr>
          <a:xfrm>
            <a:off x="4997163" y="1540466"/>
            <a:ext cx="2776800" cy="592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200"/>
              <a:buFont typeface="Fredoka One" panose="02000000000000000000"/>
              <a:buNone/>
              <a:defRPr/>
            </a:lvl1pPr>
            <a:lvl2pPr lvl="1"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2pPr>
            <a:lvl3pPr lvl="2"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3pPr>
            <a:lvl4pPr lvl="3"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4pPr>
            <a:lvl5pPr lvl="4"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5pPr>
            <a:lvl6pPr lvl="5"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6pPr>
            <a:lvl7pPr lvl="6"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7pPr>
            <a:lvl8pPr lvl="7"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8pPr>
            <a:lvl9pPr lvl="8" rtl="0">
              <a:spcBef>
                <a:spcPts val="0"/>
              </a:spcBef>
              <a:spcAft>
                <a:spcPts val="0"/>
              </a:spcAft>
              <a:buClr>
                <a:schemeClr val="dk1"/>
              </a:buClr>
              <a:buSzPts val="3600"/>
              <a:buFont typeface="Fredoka One" panose="02000000000000000000"/>
              <a:buNone/>
              <a:defRPr sz="3600">
                <a:solidFill>
                  <a:schemeClr val="dk1"/>
                </a:solidFill>
                <a:latin typeface="Fredoka One" panose="02000000000000000000"/>
                <a:ea typeface="Fredoka One" panose="02000000000000000000"/>
                <a:cs typeface="Fredoka One" panose="02000000000000000000"/>
                <a:sym typeface="Fredoka One" panose="02000000000000000000"/>
              </a:defRPr>
            </a:lvl9pPr>
          </a:lstStyle>
          <a:p/>
        </p:txBody>
      </p:sp>
      <p:sp>
        <p:nvSpPr>
          <p:cNvPr id="31" name="Google Shape;31;p5"/>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1732225" y="539500"/>
            <a:ext cx="6698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3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4" name="Google Shape;34;p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 name="Google Shape;35;p6"/>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cxnSp>
        <p:nvCxnSpPr>
          <p:cNvPr id="36" name="Google Shape;36;p6"/>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p:nvPr>
            <p:ph type="pic" idx="2"/>
          </p:nvPr>
        </p:nvSpPr>
        <p:spPr>
          <a:xfrm>
            <a:off x="994625" y="988750"/>
            <a:ext cx="2886600" cy="2715300"/>
          </a:xfrm>
          <a:prstGeom prst="decagon">
            <a:avLst>
              <a:gd name="vf" fmla="val 105146"/>
            </a:avLst>
          </a:prstGeom>
          <a:noFill/>
          <a:ln>
            <a:noFill/>
          </a:ln>
        </p:spPr>
      </p:sp>
      <p:sp>
        <p:nvSpPr>
          <p:cNvPr id="40" name="Google Shape;40;p7"/>
          <p:cNvSpPr txBox="1"/>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1" name="Google Shape;41;p7"/>
          <p:cNvSpPr txBox="1"/>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35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1957650" y="1478450"/>
            <a:ext cx="5228700" cy="27330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p:nvPr/>
        </p:nvSpPr>
        <p:spPr>
          <a:xfrm>
            <a:off x="747438" y="5735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 name="Google Shape;47;p8"/>
          <p:cNvGrpSpPr/>
          <p:nvPr/>
        </p:nvGrpSpPr>
        <p:grpSpPr>
          <a:xfrm>
            <a:off x="1013050" y="869375"/>
            <a:ext cx="510088" cy="449425"/>
            <a:chOff x="3155513" y="3003000"/>
            <a:chExt cx="510088" cy="449425"/>
          </a:xfrm>
        </p:grpSpPr>
        <p:sp>
          <p:nvSpPr>
            <p:cNvPr id="48" name="Google Shape;48;p8"/>
            <p:cNvSpPr/>
            <p:nvPr/>
          </p:nvSpPr>
          <p:spPr>
            <a:xfrm>
              <a:off x="3178275" y="3033775"/>
              <a:ext cx="487325" cy="418650"/>
            </a:xfrm>
            <a:custGeom>
              <a:avLst/>
              <a:gdLst/>
              <a:ahLst/>
              <a:cxnLst/>
              <a:rect l="l" t="t" r="r" b="b"/>
              <a:pathLst>
                <a:path w="19493" h="16746" extrusionOk="0">
                  <a:moveTo>
                    <a:pt x="785" y="1"/>
                  </a:moveTo>
                  <a:cubicBezTo>
                    <a:pt x="348" y="1"/>
                    <a:pt x="0" y="348"/>
                    <a:pt x="0" y="777"/>
                  </a:cubicBezTo>
                  <a:lnTo>
                    <a:pt x="0" y="3560"/>
                  </a:lnTo>
                  <a:lnTo>
                    <a:pt x="0" y="16388"/>
                  </a:lnTo>
                  <a:cubicBezTo>
                    <a:pt x="0" y="16585"/>
                    <a:pt x="161" y="16745"/>
                    <a:pt x="357" y="16745"/>
                  </a:cubicBezTo>
                  <a:lnTo>
                    <a:pt x="19136" y="16745"/>
                  </a:lnTo>
                  <a:cubicBezTo>
                    <a:pt x="19332" y="16745"/>
                    <a:pt x="19493" y="16585"/>
                    <a:pt x="19493" y="16388"/>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8"/>
            <p:cNvGrpSpPr/>
            <p:nvPr/>
          </p:nvGrpSpPr>
          <p:grpSpPr>
            <a:xfrm>
              <a:off x="3155513" y="3003000"/>
              <a:ext cx="476400" cy="411075"/>
              <a:chOff x="2341925" y="2855575"/>
              <a:chExt cx="476400" cy="411075"/>
            </a:xfrm>
          </p:grpSpPr>
          <p:sp>
            <p:nvSpPr>
              <p:cNvPr id="50" name="Google Shape;50;p8"/>
              <p:cNvSpPr/>
              <p:nvPr/>
            </p:nvSpPr>
            <p:spPr>
              <a:xfrm>
                <a:off x="2341925" y="2855575"/>
                <a:ext cx="476400" cy="411075"/>
              </a:xfrm>
              <a:custGeom>
                <a:avLst/>
                <a:gdLst/>
                <a:ahLst/>
                <a:cxnLst/>
                <a:rect l="l" t="t" r="r" b="b"/>
                <a:pathLst>
                  <a:path w="19056" h="16443" extrusionOk="0">
                    <a:moveTo>
                      <a:pt x="1017" y="1"/>
                    </a:moveTo>
                    <a:cubicBezTo>
                      <a:pt x="455" y="1"/>
                      <a:pt x="0" y="456"/>
                      <a:pt x="0" y="1018"/>
                    </a:cubicBezTo>
                    <a:lnTo>
                      <a:pt x="0" y="15827"/>
                    </a:lnTo>
                    <a:cubicBezTo>
                      <a:pt x="0" y="16166"/>
                      <a:pt x="277" y="16442"/>
                      <a:pt x="616" y="16442"/>
                    </a:cubicBezTo>
                    <a:lnTo>
                      <a:pt x="18431" y="16442"/>
                    </a:lnTo>
                    <a:cubicBezTo>
                      <a:pt x="18779" y="16442"/>
                      <a:pt x="19047" y="16166"/>
                      <a:pt x="19047" y="15827"/>
                    </a:cubicBezTo>
                    <a:lnTo>
                      <a:pt x="19047" y="1018"/>
                    </a:lnTo>
                    <a:cubicBezTo>
                      <a:pt x="19056" y="456"/>
                      <a:pt x="18592" y="1"/>
                      <a:pt x="18030" y="1"/>
                    </a:cubicBezTo>
                    <a:lnTo>
                      <a:pt x="5469" y="1"/>
                    </a:lnTo>
                    <a:cubicBezTo>
                      <a:pt x="5317" y="1"/>
                      <a:pt x="5192" y="126"/>
                      <a:pt x="5192" y="277"/>
                    </a:cubicBezTo>
                    <a:cubicBezTo>
                      <a:pt x="5192" y="429"/>
                      <a:pt x="5317" y="554"/>
                      <a:pt x="5469" y="554"/>
                    </a:cubicBezTo>
                    <a:lnTo>
                      <a:pt x="18030" y="554"/>
                    </a:lnTo>
                    <a:cubicBezTo>
                      <a:pt x="18288" y="554"/>
                      <a:pt x="18494" y="759"/>
                      <a:pt x="18494" y="1018"/>
                    </a:cubicBezTo>
                    <a:lnTo>
                      <a:pt x="18494" y="2775"/>
                    </a:lnTo>
                    <a:cubicBezTo>
                      <a:pt x="18352" y="2772"/>
                      <a:pt x="18212" y="2771"/>
                      <a:pt x="18073" y="2771"/>
                    </a:cubicBezTo>
                    <a:cubicBezTo>
                      <a:pt x="17736" y="2771"/>
                      <a:pt x="17406" y="2778"/>
                      <a:pt x="17084" y="2784"/>
                    </a:cubicBezTo>
                    <a:cubicBezTo>
                      <a:pt x="16932" y="2784"/>
                      <a:pt x="16807" y="2918"/>
                      <a:pt x="16816" y="3069"/>
                    </a:cubicBezTo>
                    <a:cubicBezTo>
                      <a:pt x="16816" y="3216"/>
                      <a:pt x="16941" y="3338"/>
                      <a:pt x="17087" y="3338"/>
                    </a:cubicBezTo>
                    <a:cubicBezTo>
                      <a:pt x="17092" y="3338"/>
                      <a:pt x="17097" y="3337"/>
                      <a:pt x="17102" y="3337"/>
                    </a:cubicBezTo>
                    <a:cubicBezTo>
                      <a:pt x="17325" y="3333"/>
                      <a:pt x="17555" y="3330"/>
                      <a:pt x="17788" y="3330"/>
                    </a:cubicBezTo>
                    <a:cubicBezTo>
                      <a:pt x="18021" y="3330"/>
                      <a:pt x="18257" y="3333"/>
                      <a:pt x="18494" y="3337"/>
                    </a:cubicBezTo>
                    <a:lnTo>
                      <a:pt x="18494" y="15827"/>
                    </a:lnTo>
                    <a:cubicBezTo>
                      <a:pt x="18494" y="15862"/>
                      <a:pt x="18467" y="15880"/>
                      <a:pt x="18431" y="15880"/>
                    </a:cubicBezTo>
                    <a:lnTo>
                      <a:pt x="616" y="15880"/>
                    </a:lnTo>
                    <a:cubicBezTo>
                      <a:pt x="589" y="15880"/>
                      <a:pt x="562" y="15862"/>
                      <a:pt x="562" y="15827"/>
                    </a:cubicBezTo>
                    <a:lnTo>
                      <a:pt x="562" y="3337"/>
                    </a:lnTo>
                    <a:cubicBezTo>
                      <a:pt x="3100" y="3333"/>
                      <a:pt x="5658" y="3330"/>
                      <a:pt x="8217" y="3330"/>
                    </a:cubicBezTo>
                    <a:cubicBezTo>
                      <a:pt x="10775" y="3330"/>
                      <a:pt x="13333" y="3333"/>
                      <a:pt x="15871" y="3337"/>
                    </a:cubicBezTo>
                    <a:cubicBezTo>
                      <a:pt x="16022" y="3337"/>
                      <a:pt x="16147" y="3221"/>
                      <a:pt x="16147" y="3061"/>
                    </a:cubicBezTo>
                    <a:cubicBezTo>
                      <a:pt x="16147" y="2909"/>
                      <a:pt x="16022" y="2784"/>
                      <a:pt x="15871" y="2784"/>
                    </a:cubicBezTo>
                    <a:cubicBezTo>
                      <a:pt x="13333" y="2775"/>
                      <a:pt x="10777" y="2771"/>
                      <a:pt x="8220" y="2771"/>
                    </a:cubicBezTo>
                    <a:cubicBezTo>
                      <a:pt x="5663" y="2771"/>
                      <a:pt x="3105" y="2775"/>
                      <a:pt x="562" y="2784"/>
                    </a:cubicBezTo>
                    <a:lnTo>
                      <a:pt x="562" y="1018"/>
                    </a:lnTo>
                    <a:cubicBezTo>
                      <a:pt x="562" y="759"/>
                      <a:pt x="767" y="554"/>
                      <a:pt x="1017" y="554"/>
                    </a:cubicBezTo>
                    <a:lnTo>
                      <a:pt x="4336" y="554"/>
                    </a:lnTo>
                    <a:cubicBezTo>
                      <a:pt x="4488" y="554"/>
                      <a:pt x="4612" y="429"/>
                      <a:pt x="4612" y="277"/>
                    </a:cubicBezTo>
                    <a:cubicBezTo>
                      <a:pt x="4612" y="126"/>
                      <a:pt x="4488" y="1"/>
                      <a:pt x="4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8"/>
              <p:cNvSpPr/>
              <p:nvPr/>
            </p:nvSpPr>
            <p:spPr>
              <a:xfrm>
                <a:off x="2403925" y="2891700"/>
                <a:ext cx="262975" cy="13850"/>
              </a:xfrm>
              <a:custGeom>
                <a:avLst/>
                <a:gdLst/>
                <a:ahLst/>
                <a:cxnLst/>
                <a:rect l="l" t="t" r="r" b="b"/>
                <a:pathLst>
                  <a:path w="10519" h="554" extrusionOk="0">
                    <a:moveTo>
                      <a:pt x="286" y="1"/>
                    </a:moveTo>
                    <a:cubicBezTo>
                      <a:pt x="125" y="1"/>
                      <a:pt x="0" y="117"/>
                      <a:pt x="0" y="277"/>
                    </a:cubicBezTo>
                    <a:cubicBezTo>
                      <a:pt x="0" y="429"/>
                      <a:pt x="125" y="554"/>
                      <a:pt x="286" y="554"/>
                    </a:cubicBezTo>
                    <a:lnTo>
                      <a:pt x="10233" y="554"/>
                    </a:lnTo>
                    <a:cubicBezTo>
                      <a:pt x="10393" y="554"/>
                      <a:pt x="10518" y="429"/>
                      <a:pt x="10518" y="277"/>
                    </a:cubicBezTo>
                    <a:cubicBezTo>
                      <a:pt x="10518" y="117"/>
                      <a:pt x="10393" y="1"/>
                      <a:pt x="102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8"/>
              <p:cNvSpPr/>
              <p:nvPr/>
            </p:nvSpPr>
            <p:spPr>
              <a:xfrm>
                <a:off x="2686500" y="2889700"/>
                <a:ext cx="14075" cy="15200"/>
              </a:xfrm>
              <a:custGeom>
                <a:avLst/>
                <a:gdLst/>
                <a:ahLst/>
                <a:cxnLst/>
                <a:rect l="l" t="t" r="r" b="b"/>
                <a:pathLst>
                  <a:path w="563" h="608" extrusionOk="0">
                    <a:moveTo>
                      <a:pt x="286" y="1"/>
                    </a:moveTo>
                    <a:cubicBezTo>
                      <a:pt x="125" y="1"/>
                      <a:pt x="0" y="125"/>
                      <a:pt x="0" y="277"/>
                    </a:cubicBezTo>
                    <a:lnTo>
                      <a:pt x="0" y="331"/>
                    </a:lnTo>
                    <a:cubicBezTo>
                      <a:pt x="0" y="482"/>
                      <a:pt x="125" y="607"/>
                      <a:pt x="286" y="607"/>
                    </a:cubicBezTo>
                    <a:cubicBezTo>
                      <a:pt x="437" y="607"/>
                      <a:pt x="562" y="482"/>
                      <a:pt x="562" y="331"/>
                    </a:cubicBezTo>
                    <a:lnTo>
                      <a:pt x="562" y="277"/>
                    </a:lnTo>
                    <a:cubicBezTo>
                      <a:pt x="562" y="125"/>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a:off x="2714375" y="2889700"/>
                <a:ext cx="14075" cy="15200"/>
              </a:xfrm>
              <a:custGeom>
                <a:avLst/>
                <a:gdLst/>
                <a:ahLst/>
                <a:cxnLst/>
                <a:rect l="l" t="t" r="r" b="b"/>
                <a:pathLst>
                  <a:path w="563" h="608" extrusionOk="0">
                    <a:moveTo>
                      <a:pt x="277" y="1"/>
                    </a:moveTo>
                    <a:cubicBezTo>
                      <a:pt x="125" y="1"/>
                      <a:pt x="0" y="125"/>
                      <a:pt x="0" y="277"/>
                    </a:cubicBezTo>
                    <a:lnTo>
                      <a:pt x="0" y="331"/>
                    </a:lnTo>
                    <a:cubicBezTo>
                      <a:pt x="0" y="482"/>
                      <a:pt x="125" y="607"/>
                      <a:pt x="277" y="607"/>
                    </a:cubicBezTo>
                    <a:cubicBezTo>
                      <a:pt x="438" y="607"/>
                      <a:pt x="562" y="482"/>
                      <a:pt x="562" y="331"/>
                    </a:cubicBezTo>
                    <a:lnTo>
                      <a:pt x="562" y="277"/>
                    </a:lnTo>
                    <a:cubicBezTo>
                      <a:pt x="562" y="125"/>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a:off x="2742250" y="2889700"/>
                <a:ext cx="14075" cy="15200"/>
              </a:xfrm>
              <a:custGeom>
                <a:avLst/>
                <a:gdLst/>
                <a:ahLst/>
                <a:cxnLst/>
                <a:rect l="l" t="t" r="r" b="b"/>
                <a:pathLst>
                  <a:path w="563" h="608" extrusionOk="0">
                    <a:moveTo>
                      <a:pt x="277" y="1"/>
                    </a:moveTo>
                    <a:cubicBezTo>
                      <a:pt x="125" y="1"/>
                      <a:pt x="0" y="125"/>
                      <a:pt x="0" y="277"/>
                    </a:cubicBezTo>
                    <a:lnTo>
                      <a:pt x="0" y="331"/>
                    </a:lnTo>
                    <a:cubicBezTo>
                      <a:pt x="0" y="482"/>
                      <a:pt x="125" y="607"/>
                      <a:pt x="277" y="607"/>
                    </a:cubicBezTo>
                    <a:cubicBezTo>
                      <a:pt x="438" y="607"/>
                      <a:pt x="563" y="482"/>
                      <a:pt x="563" y="331"/>
                    </a:cubicBezTo>
                    <a:lnTo>
                      <a:pt x="563" y="277"/>
                    </a:lnTo>
                    <a:cubicBezTo>
                      <a:pt x="563" y="125"/>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a:off x="2446300" y="3154650"/>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a:off x="2474175" y="3154650"/>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8" y="607"/>
                      <a:pt x="562" y="482"/>
                      <a:pt x="562" y="331"/>
                    </a:cubicBezTo>
                    <a:lnTo>
                      <a:pt x="562" y="277"/>
                    </a:lnTo>
                    <a:cubicBezTo>
                      <a:pt x="562"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8"/>
              <p:cNvSpPr/>
              <p:nvPr/>
            </p:nvSpPr>
            <p:spPr>
              <a:xfrm>
                <a:off x="2515425" y="3013925"/>
                <a:ext cx="137425" cy="14075"/>
              </a:xfrm>
              <a:custGeom>
                <a:avLst/>
                <a:gdLst/>
                <a:ahLst/>
                <a:cxnLst/>
                <a:rect l="l" t="t" r="r" b="b"/>
                <a:pathLst>
                  <a:path w="5497" h="563" extrusionOk="0">
                    <a:moveTo>
                      <a:pt x="277" y="1"/>
                    </a:moveTo>
                    <a:cubicBezTo>
                      <a:pt x="126" y="1"/>
                      <a:pt x="1" y="125"/>
                      <a:pt x="1" y="286"/>
                    </a:cubicBezTo>
                    <a:cubicBezTo>
                      <a:pt x="1" y="438"/>
                      <a:pt x="126" y="563"/>
                      <a:pt x="277" y="563"/>
                    </a:cubicBezTo>
                    <a:lnTo>
                      <a:pt x="5211" y="563"/>
                    </a:lnTo>
                    <a:cubicBezTo>
                      <a:pt x="5371" y="563"/>
                      <a:pt x="5496" y="438"/>
                      <a:pt x="5496" y="286"/>
                    </a:cubicBezTo>
                    <a:cubicBezTo>
                      <a:pt x="5496" y="125"/>
                      <a:pt x="5371" y="1"/>
                      <a:pt x="52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a:off x="2549775" y="3044700"/>
                <a:ext cx="68725" cy="13850"/>
              </a:xfrm>
              <a:custGeom>
                <a:avLst/>
                <a:gdLst/>
                <a:ahLst/>
                <a:cxnLst/>
                <a:rect l="l" t="t" r="r" b="b"/>
                <a:pathLst>
                  <a:path w="2749" h="554" extrusionOk="0">
                    <a:moveTo>
                      <a:pt x="277" y="1"/>
                    </a:moveTo>
                    <a:cubicBezTo>
                      <a:pt x="126" y="1"/>
                      <a:pt x="1" y="126"/>
                      <a:pt x="1" y="277"/>
                    </a:cubicBezTo>
                    <a:cubicBezTo>
                      <a:pt x="1" y="429"/>
                      <a:pt x="126" y="554"/>
                      <a:pt x="277" y="554"/>
                    </a:cubicBezTo>
                    <a:lnTo>
                      <a:pt x="2472" y="554"/>
                    </a:lnTo>
                    <a:cubicBezTo>
                      <a:pt x="2623" y="554"/>
                      <a:pt x="2748" y="429"/>
                      <a:pt x="2748" y="277"/>
                    </a:cubicBezTo>
                    <a:cubicBezTo>
                      <a:pt x="2748" y="126"/>
                      <a:pt x="2623" y="1"/>
                      <a:pt x="24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8"/>
              <p:cNvSpPr/>
              <p:nvPr/>
            </p:nvSpPr>
            <p:spPr>
              <a:xfrm>
                <a:off x="2679350" y="3155325"/>
                <a:ext cx="33475" cy="13850"/>
              </a:xfrm>
              <a:custGeom>
                <a:avLst/>
                <a:gdLst/>
                <a:ahLst/>
                <a:cxnLst/>
                <a:rect l="l" t="t" r="r" b="b"/>
                <a:pathLst>
                  <a:path w="1339" h="554" extrusionOk="0">
                    <a:moveTo>
                      <a:pt x="277" y="0"/>
                    </a:moveTo>
                    <a:cubicBezTo>
                      <a:pt x="126" y="0"/>
                      <a:pt x="1" y="125"/>
                      <a:pt x="1" y="277"/>
                    </a:cubicBezTo>
                    <a:cubicBezTo>
                      <a:pt x="1" y="429"/>
                      <a:pt x="126" y="554"/>
                      <a:pt x="277" y="554"/>
                    </a:cubicBezTo>
                    <a:lnTo>
                      <a:pt x="1062" y="554"/>
                    </a:lnTo>
                    <a:cubicBezTo>
                      <a:pt x="1214" y="554"/>
                      <a:pt x="1339" y="429"/>
                      <a:pt x="1339" y="277"/>
                    </a:cubicBezTo>
                    <a:cubicBezTo>
                      <a:pt x="1339" y="125"/>
                      <a:pt x="1214" y="0"/>
                      <a:pt x="1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a:off x="2428450" y="3085300"/>
                <a:ext cx="311375" cy="53325"/>
              </a:xfrm>
              <a:custGeom>
                <a:avLst/>
                <a:gdLst/>
                <a:ahLst/>
                <a:cxnLst/>
                <a:rect l="l" t="t" r="r" b="b"/>
                <a:pathLst>
                  <a:path w="12455" h="2133" extrusionOk="0">
                    <a:moveTo>
                      <a:pt x="1071" y="0"/>
                    </a:moveTo>
                    <a:cubicBezTo>
                      <a:pt x="482" y="0"/>
                      <a:pt x="1" y="482"/>
                      <a:pt x="1" y="1071"/>
                    </a:cubicBezTo>
                    <a:cubicBezTo>
                      <a:pt x="1" y="1660"/>
                      <a:pt x="482" y="2132"/>
                      <a:pt x="1071" y="2132"/>
                    </a:cubicBezTo>
                    <a:lnTo>
                      <a:pt x="4149" y="2132"/>
                    </a:lnTo>
                    <a:cubicBezTo>
                      <a:pt x="4301" y="2132"/>
                      <a:pt x="4425" y="2008"/>
                      <a:pt x="4425" y="1856"/>
                    </a:cubicBezTo>
                    <a:cubicBezTo>
                      <a:pt x="4425" y="1704"/>
                      <a:pt x="4301" y="1579"/>
                      <a:pt x="4149" y="1579"/>
                    </a:cubicBezTo>
                    <a:lnTo>
                      <a:pt x="1071" y="1579"/>
                    </a:lnTo>
                    <a:cubicBezTo>
                      <a:pt x="786" y="1579"/>
                      <a:pt x="563" y="1347"/>
                      <a:pt x="563" y="1071"/>
                    </a:cubicBezTo>
                    <a:cubicBezTo>
                      <a:pt x="563" y="785"/>
                      <a:pt x="786" y="562"/>
                      <a:pt x="1071" y="562"/>
                    </a:cubicBezTo>
                    <a:lnTo>
                      <a:pt x="11384" y="562"/>
                    </a:lnTo>
                    <a:cubicBezTo>
                      <a:pt x="11660" y="562"/>
                      <a:pt x="11892" y="785"/>
                      <a:pt x="11892" y="1071"/>
                    </a:cubicBezTo>
                    <a:cubicBezTo>
                      <a:pt x="11892" y="1347"/>
                      <a:pt x="11660" y="1579"/>
                      <a:pt x="11384" y="1579"/>
                    </a:cubicBezTo>
                    <a:lnTo>
                      <a:pt x="5282" y="1579"/>
                    </a:lnTo>
                    <a:cubicBezTo>
                      <a:pt x="5130" y="1579"/>
                      <a:pt x="5005" y="1704"/>
                      <a:pt x="5005" y="1856"/>
                    </a:cubicBezTo>
                    <a:cubicBezTo>
                      <a:pt x="5005" y="2008"/>
                      <a:pt x="5130" y="2132"/>
                      <a:pt x="5282" y="2132"/>
                    </a:cubicBezTo>
                    <a:lnTo>
                      <a:pt x="11384" y="2132"/>
                    </a:lnTo>
                    <a:cubicBezTo>
                      <a:pt x="11973" y="2132"/>
                      <a:pt x="12454" y="1660"/>
                      <a:pt x="12454" y="1071"/>
                    </a:cubicBezTo>
                    <a:cubicBezTo>
                      <a:pt x="12454" y="482"/>
                      <a:pt x="11973" y="0"/>
                      <a:pt x="113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1" name="Google Shape;61;p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txBox="1"/>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txBox="1"/>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9"/>
          <p:cNvSpPr txBox="1"/>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9"/>
          <p:cNvSpPr txBox="1"/>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SzPts val="3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9"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0"/>
          <p:cNvSpPr txBox="1"/>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panose="02000503000000000000"/>
                <a:ea typeface="Abhaya Libre" panose="02000503000000000000"/>
                <a:cs typeface="Abhaya Libre" panose="02000503000000000000"/>
                <a:sym typeface="Abhaya Libre" panose="02000503000000000000"/>
              </a:defRPr>
            </a:lvl1pPr>
          </a:lstStyle>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7" name="Google Shape;7;p1"/>
          <p:cNvSpPr txBox="1"/>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panose="00000500000000000000"/>
              <a:buChar char="●"/>
              <a:defRPr sz="18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7500">
              <a:lnSpc>
                <a:spcPct val="100000"/>
              </a:lnSpc>
              <a:spcBef>
                <a:spcPts val="0"/>
              </a:spcBef>
              <a:spcAft>
                <a:spcPts val="0"/>
              </a:spcAft>
              <a:buClr>
                <a:schemeClr val="dk1"/>
              </a:buClr>
              <a:buSzPts val="1400"/>
              <a:buFont typeface="Poppins" panose="00000500000000000000"/>
              <a:buChar char="■"/>
              <a:defRPr>
                <a:solidFill>
                  <a:schemeClr val="dk1"/>
                </a:solidFill>
                <a:latin typeface="Poppins" panose="00000500000000000000"/>
                <a:ea typeface="Poppins" panose="00000500000000000000"/>
                <a:cs typeface="Poppins" panose="00000500000000000000"/>
                <a:sym typeface="Poppins"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jpe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jpe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jpe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jpe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hyperlink" Target="https://www.youtube.com/watch?v=bBR898qtcqs&amp;t=0s" TargetMode="External"/><Relationship Id="rId5" Type="http://schemas.openxmlformats.org/officeDocument/2006/relationships/hyperlink" Target="https://www.youtube.com/watch?v=EZYQz4EGYfo&amp;t=0s" TargetMode="External"/><Relationship Id="rId4" Type="http://schemas.openxmlformats.org/officeDocument/2006/relationships/hyperlink" Target="https://www.youtube.com/watch?v=mVUjF2NOSrc" TargetMode="External"/><Relationship Id="rId3" Type="http://schemas.openxmlformats.org/officeDocument/2006/relationships/hyperlink" Target="https://www.youtube.com/watch?v=WOVqygf2M7g&amp;t=0s" TargetMode="External"/><Relationship Id="rId2" Type="http://schemas.openxmlformats.org/officeDocument/2006/relationships/hyperlink" Target="https://www.youtube.com/watch?v=nKVv3UDeyno&amp;t=0s" TargetMode="Externa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hyperlink" Target="https://docs.google.com/document/d/1KlqFDK1FErBjmY1hCXqoXO81ZCuxm-TI/edit?usp=sharing&amp;ouid=117750098439477392184&amp;rtpof=true&amp;sd=true" TargetMode="Externa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jpeg"/><Relationship Id="rId2" Type="http://schemas.openxmlformats.org/officeDocument/2006/relationships/hyperlink" Target="https://www.statista.com/outlook/cmo/footwear/worldwide#price" TargetMode="Externa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3.jpeg"/><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p42"/>
          <p:cNvSpPr txBox="1"/>
          <p:nvPr>
            <p:ph type="ctrTitle"/>
          </p:nvPr>
        </p:nvSpPr>
        <p:spPr>
          <a:xfrm>
            <a:off x="683260" y="26670"/>
            <a:ext cx="7078345" cy="122047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GB" sz="3000" b="1">
                <a:latin typeface="Arial" panose="020B0604020202020204" pitchFamily="34" charset="0"/>
                <a:ea typeface="Abhaya Libre" panose="02000503000000000000"/>
                <a:cs typeface="Arial" panose="020B0604020202020204" pitchFamily="34" charset="0"/>
                <a:sym typeface="Abhaya Libre" panose="02000503000000000000"/>
              </a:rPr>
              <a:t>IUH - Trường Đại học Công nghiệp TP.HCM - Hồ Chí Minh</a:t>
            </a:r>
            <a:r>
              <a:rPr lang="en-GB" sz="3000" b="1">
                <a:latin typeface="Abhaya Libre" panose="02000503000000000000"/>
                <a:ea typeface="Abhaya Libre" panose="02000503000000000000"/>
                <a:cs typeface="Abhaya Libre" panose="02000503000000000000"/>
                <a:sym typeface="Abhaya Libre" panose="02000503000000000000"/>
              </a:rPr>
              <a:t> </a:t>
            </a:r>
            <a:endParaRPr sz="3000" b="1">
              <a:latin typeface="Abhaya Libre" panose="02000503000000000000"/>
              <a:ea typeface="Abhaya Libre" panose="02000503000000000000"/>
              <a:cs typeface="Abhaya Libre" panose="02000503000000000000"/>
              <a:sym typeface="Abhaya Libre" panose="02000503000000000000"/>
            </a:endParaRPr>
          </a:p>
        </p:txBody>
      </p:sp>
      <p:sp>
        <p:nvSpPr>
          <p:cNvPr id="318" name="Google Shape;318;p42"/>
          <p:cNvSpPr txBox="1"/>
          <p:nvPr/>
        </p:nvSpPr>
        <p:spPr>
          <a:xfrm>
            <a:off x="250825" y="986790"/>
            <a:ext cx="8916670" cy="6915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b="1">
                <a:solidFill>
                  <a:srgbClr val="FF0000"/>
                </a:solidFill>
                <a:latin typeface="Arial" panose="020B0604020202020204" pitchFamily="34" charset="0"/>
                <a:ea typeface="Abhaya Libre" panose="02000503000000000000"/>
                <a:cs typeface="Arial" panose="020B0604020202020204" pitchFamily="34" charset="0"/>
                <a:sym typeface="Abhaya Libre" panose="02000503000000000000"/>
              </a:rPr>
              <a:t>PHÁT TRIỂN ỨNG DỤNG</a:t>
            </a:r>
            <a:endParaRPr lang="en-US" altLang="en-GB" sz="2400" b="1">
              <a:solidFill>
                <a:srgbClr val="FF0000"/>
              </a:solidFill>
              <a:latin typeface="Arial" panose="020B0604020202020204" pitchFamily="34" charset="0"/>
              <a:ea typeface="Abhaya Libre" panose="02000503000000000000"/>
              <a:cs typeface="Arial" panose="020B0604020202020204" pitchFamily="34" charset="0"/>
              <a:sym typeface="Abhaya Libre" panose="02000503000000000000"/>
            </a:endParaRPr>
          </a:p>
        </p:txBody>
      </p:sp>
      <p:cxnSp>
        <p:nvCxnSpPr>
          <p:cNvPr id="319" name="Google Shape;319;p42"/>
          <p:cNvCxnSpPr/>
          <p:nvPr/>
        </p:nvCxnSpPr>
        <p:spPr>
          <a:xfrm rot="10800000">
            <a:off x="827091" y="1347851"/>
            <a:ext cx="1606200" cy="0"/>
          </a:xfrm>
          <a:prstGeom prst="straightConnector1">
            <a:avLst/>
          </a:prstGeom>
          <a:solidFill>
            <a:schemeClr val="lt2"/>
          </a:solidFill>
          <a:ln w="76200" cap="flat" cmpd="sng">
            <a:solidFill>
              <a:srgbClr val="95FFD4"/>
            </a:solidFill>
            <a:prstDash val="solid"/>
            <a:round/>
            <a:headEnd type="none" w="med" len="med"/>
            <a:tailEnd type="none" w="med" len="med"/>
          </a:ln>
        </p:spPr>
      </p:cxnSp>
      <p:cxnSp>
        <p:nvCxnSpPr>
          <p:cNvPr id="332" name="Google Shape;332;p42"/>
          <p:cNvCxnSpPr/>
          <p:nvPr/>
        </p:nvCxnSpPr>
        <p:spPr>
          <a:xfrm flipH="1">
            <a:off x="827405" y="988060"/>
            <a:ext cx="6696075" cy="0"/>
          </a:xfrm>
          <a:prstGeom prst="straightConnector1">
            <a:avLst/>
          </a:prstGeom>
          <a:solidFill>
            <a:schemeClr val="lt2"/>
          </a:solidFill>
          <a:ln w="76200" cap="flat" cmpd="sng">
            <a:solidFill>
              <a:srgbClr val="6178F6"/>
            </a:solidFill>
            <a:prstDash val="solid"/>
            <a:round/>
            <a:headEnd type="none" w="med" len="med"/>
            <a:tailEnd type="none" w="med" len="med"/>
          </a:ln>
        </p:spPr>
      </p:cxnSp>
      <p:cxnSp>
        <p:nvCxnSpPr>
          <p:cNvPr id="2" name="Google Shape;319;p42"/>
          <p:cNvCxnSpPr/>
          <p:nvPr/>
        </p:nvCxnSpPr>
        <p:spPr>
          <a:xfrm rot="10800000">
            <a:off x="6731956" y="1347851"/>
            <a:ext cx="1606200" cy="0"/>
          </a:xfrm>
          <a:prstGeom prst="straightConnector1">
            <a:avLst/>
          </a:prstGeom>
          <a:solidFill>
            <a:schemeClr val="lt2"/>
          </a:solidFill>
          <a:ln w="76200" cap="flat" cmpd="sng">
            <a:solidFill>
              <a:srgbClr val="95FFD4"/>
            </a:solidFill>
            <a:prstDash val="solid"/>
            <a:round/>
            <a:headEnd type="none" w="med" len="med"/>
            <a:tailEnd type="none" w="med" len="med"/>
          </a:ln>
        </p:spPr>
      </p:cxnSp>
      <p:sp>
        <p:nvSpPr>
          <p:cNvPr id="3" name="Google Shape;315;p42"/>
          <p:cNvSpPr txBox="1"/>
          <p:nvPr/>
        </p:nvSpPr>
        <p:spPr>
          <a:xfrm>
            <a:off x="223520" y="1449070"/>
            <a:ext cx="8900795" cy="3746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US" altLang="en-GB" sz="1400">
                <a:solidFill>
                  <a:schemeClr val="dk1"/>
                </a:solidFill>
                <a:latin typeface="Arial" panose="020B0604020202020204" pitchFamily="34" charset="0"/>
                <a:cs typeface="Arial" panose="020B0604020202020204" pitchFamily="34" charset="0"/>
              </a:rPr>
              <a:t>DHKTPM16A - 420300350103</a:t>
            </a:r>
            <a:endParaRPr lang="en-US" altLang="en-GB" sz="1400">
              <a:solidFill>
                <a:schemeClr val="dk1"/>
              </a:solidFill>
              <a:latin typeface="Arial" panose="020B0604020202020204" pitchFamily="34" charset="0"/>
              <a:cs typeface="Arial" panose="020B0604020202020204" pitchFamily="34" charset="0"/>
            </a:endParaRPr>
          </a:p>
        </p:txBody>
      </p:sp>
      <p:sp>
        <p:nvSpPr>
          <p:cNvPr id="4" name="Google Shape;315;p42"/>
          <p:cNvSpPr txBox="1"/>
          <p:nvPr/>
        </p:nvSpPr>
        <p:spPr>
          <a:xfrm>
            <a:off x="244475" y="1779905"/>
            <a:ext cx="8899525" cy="55181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US" altLang="en-GB" sz="2400" u="sng">
                <a:solidFill>
                  <a:srgbClr val="FF0000"/>
                </a:solidFill>
                <a:latin typeface="Arial" panose="020B0604020202020204" pitchFamily="34" charset="0"/>
                <a:cs typeface="Arial" panose="020B0604020202020204" pitchFamily="34" charset="0"/>
              </a:rPr>
              <a:t>Đề tài</a:t>
            </a:r>
            <a:r>
              <a:rPr lang="en-US" altLang="en-GB" sz="2400">
                <a:solidFill>
                  <a:schemeClr val="dk1"/>
                </a:solidFill>
                <a:latin typeface="Arial" panose="020B0604020202020204" pitchFamily="34" charset="0"/>
                <a:cs typeface="Arial" panose="020B0604020202020204" pitchFamily="34" charset="0"/>
              </a:rPr>
              <a:t>:HỆ THỐNG QUẢN LÝ LƯƠNG SẢN PHẨM</a:t>
            </a:r>
            <a:endParaRPr lang="en-US" altLang="en-GB" sz="2400">
              <a:solidFill>
                <a:schemeClr val="dk1"/>
              </a:solidFill>
              <a:latin typeface="Arial" panose="020B0604020202020204" pitchFamily="34" charset="0"/>
              <a:cs typeface="Arial" panose="020B0604020202020204" pitchFamily="34" charset="0"/>
            </a:endParaRPr>
          </a:p>
        </p:txBody>
      </p:sp>
      <p:sp>
        <p:nvSpPr>
          <p:cNvPr id="6" name="Google Shape;315;p42"/>
          <p:cNvSpPr txBox="1"/>
          <p:nvPr/>
        </p:nvSpPr>
        <p:spPr>
          <a:xfrm>
            <a:off x="1187450" y="2596515"/>
            <a:ext cx="3255645" cy="48958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US" altLang="en-GB" sz="2000" b="1" u="sng">
                <a:solidFill>
                  <a:srgbClr val="FF0000"/>
                </a:solidFill>
                <a:latin typeface="Arial" panose="020B0604020202020204" pitchFamily="34" charset="0"/>
                <a:cs typeface="Arial" panose="020B0604020202020204" pitchFamily="34" charset="0"/>
              </a:rPr>
              <a:t>Giảng viên hướng dẫn:</a:t>
            </a:r>
            <a:endParaRPr lang="en-US" altLang="en-GB" sz="2000" b="1" u="sng">
              <a:solidFill>
                <a:srgbClr val="FF0000"/>
              </a:solidFill>
              <a:latin typeface="Arial" panose="020B0604020202020204" pitchFamily="34" charset="0"/>
              <a:cs typeface="Arial" panose="020B0604020202020204" pitchFamily="34" charset="0"/>
            </a:endParaRPr>
          </a:p>
        </p:txBody>
      </p:sp>
      <p:sp>
        <p:nvSpPr>
          <p:cNvPr id="7" name="Google Shape;315;p42"/>
          <p:cNvSpPr txBox="1"/>
          <p:nvPr/>
        </p:nvSpPr>
        <p:spPr>
          <a:xfrm>
            <a:off x="1259205" y="3220085"/>
            <a:ext cx="3255645" cy="48958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US" altLang="en-GB" sz="1800">
                <a:solidFill>
                  <a:schemeClr val="dk1"/>
                </a:solidFill>
                <a:latin typeface="Arial" panose="020B0604020202020204" pitchFamily="34" charset="0"/>
                <a:cs typeface="Arial" panose="020B0604020202020204" pitchFamily="34" charset="0"/>
              </a:rPr>
              <a:t>1. Trần Thị Anh Thi</a:t>
            </a:r>
            <a:endParaRPr lang="en-US" altLang="en-GB" sz="180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en-GB" sz="1800">
                <a:solidFill>
                  <a:schemeClr val="dk1"/>
                </a:solidFill>
                <a:latin typeface="Arial" panose="020B0604020202020204" pitchFamily="34" charset="0"/>
                <a:cs typeface="Arial" panose="020B0604020202020204" pitchFamily="34" charset="0"/>
              </a:rPr>
              <a:t>2.  Phạm Thanh Hùng</a:t>
            </a:r>
            <a:endParaRPr lang="en-US" altLang="en-GB" sz="1800">
              <a:solidFill>
                <a:schemeClr val="dk1"/>
              </a:solidFill>
              <a:latin typeface="Arial" panose="020B0604020202020204" pitchFamily="34" charset="0"/>
              <a:cs typeface="Arial" panose="020B0604020202020204" pitchFamily="34" charset="0"/>
            </a:endParaRPr>
          </a:p>
        </p:txBody>
      </p:sp>
      <p:sp>
        <p:nvSpPr>
          <p:cNvPr id="10" name="Rectangles 9"/>
          <p:cNvSpPr/>
          <p:nvPr/>
        </p:nvSpPr>
        <p:spPr>
          <a:xfrm>
            <a:off x="223520" y="4044950"/>
            <a:ext cx="8884285" cy="115316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Google Shape;315;p42"/>
          <p:cNvSpPr txBox="1"/>
          <p:nvPr/>
        </p:nvSpPr>
        <p:spPr>
          <a:xfrm>
            <a:off x="4572000" y="4377055"/>
            <a:ext cx="1523365" cy="48958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US" altLang="en-GB" sz="2000" b="1">
                <a:solidFill>
                  <a:srgbClr val="FF0000"/>
                </a:solidFill>
                <a:latin typeface="Arial" panose="020B0604020202020204" pitchFamily="34" charset="0"/>
                <a:cs typeface="Arial" panose="020B0604020202020204" pitchFamily="34" charset="0"/>
              </a:rPr>
              <a:t>Nhóm 27</a:t>
            </a:r>
            <a:endParaRPr lang="en-US" altLang="en-GB" sz="2000" b="1">
              <a:solidFill>
                <a:srgbClr val="FF0000"/>
              </a:solidFill>
              <a:latin typeface="Arial" panose="020B0604020202020204" pitchFamily="34" charset="0"/>
              <a:cs typeface="Arial" panose="020B0604020202020204" pitchFamily="34" charset="0"/>
            </a:endParaRPr>
          </a:p>
        </p:txBody>
      </p:sp>
      <p:sp>
        <p:nvSpPr>
          <p:cNvPr id="13" name="Google Shape;315;p42"/>
          <p:cNvSpPr txBox="1"/>
          <p:nvPr/>
        </p:nvSpPr>
        <p:spPr>
          <a:xfrm>
            <a:off x="6083935" y="4100195"/>
            <a:ext cx="2940050" cy="11099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Poppins" panose="00000500000000000000"/>
              <a:buNone/>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17500" algn="ctr" rtl="0">
              <a:lnSpc>
                <a:spcPct val="100000"/>
              </a:lnSpc>
              <a:spcBef>
                <a:spcPts val="0"/>
              </a:spcBef>
              <a:spcAft>
                <a:spcPts val="0"/>
              </a:spcAft>
              <a:buClr>
                <a:schemeClr val="dk1"/>
              </a:buClr>
              <a:buSzPts val="2800"/>
              <a:buFont typeface="Poppins" panose="00000500000000000000"/>
              <a:buNone/>
              <a:defRPr sz="2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US" altLang="en-GB" sz="1500">
                <a:solidFill>
                  <a:schemeClr val="dk1"/>
                </a:solidFill>
                <a:latin typeface="Arial" panose="020B0604020202020204" pitchFamily="34" charset="0"/>
                <a:cs typeface="Arial" panose="020B0604020202020204" pitchFamily="34" charset="0"/>
              </a:rPr>
              <a:t>1. Nguyễn Văn Hiếu</a:t>
            </a:r>
            <a:endParaRPr lang="en-US" altLang="en-GB" sz="150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en-GB" sz="1500">
                <a:solidFill>
                  <a:schemeClr val="dk1"/>
                </a:solidFill>
                <a:latin typeface="Arial" panose="020B0604020202020204" pitchFamily="34" charset="0"/>
                <a:cs typeface="Arial" panose="020B0604020202020204" pitchFamily="34" charset="0"/>
              </a:rPr>
              <a:t>2. Nguyễn Văn Vũ</a:t>
            </a:r>
            <a:endParaRPr lang="en-US" altLang="en-GB" sz="150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en-GB" sz="1500">
                <a:solidFill>
                  <a:schemeClr val="dk1"/>
                </a:solidFill>
                <a:latin typeface="Arial" panose="020B0604020202020204" pitchFamily="34" charset="0"/>
                <a:cs typeface="Arial" panose="020B0604020202020204" pitchFamily="34" charset="0"/>
              </a:rPr>
              <a:t>3. Lê DuyTâm</a:t>
            </a:r>
            <a:endParaRPr lang="en-US" altLang="en-GB" sz="150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en-GB" sz="1500">
                <a:solidFill>
                  <a:schemeClr val="dk1"/>
                </a:solidFill>
                <a:latin typeface="Arial" panose="020B0604020202020204" pitchFamily="34" charset="0"/>
                <a:cs typeface="Arial" panose="020B0604020202020204" pitchFamily="34" charset="0"/>
              </a:rPr>
              <a:t>4. Trịnh Quốc Toản</a:t>
            </a:r>
            <a:endParaRPr lang="en-US" altLang="en-GB" sz="1500">
              <a:solidFill>
                <a:schemeClr val="dk1"/>
              </a:solidFill>
              <a:latin typeface="Arial" panose="020B0604020202020204" pitchFamily="34" charset="0"/>
              <a:cs typeface="Arial" panose="020B0604020202020204" pitchFamily="34" charset="0"/>
            </a:endParaRPr>
          </a:p>
        </p:txBody>
      </p:sp>
      <p:sp>
        <p:nvSpPr>
          <p:cNvPr id="15" name="Rectangles 14"/>
          <p:cNvSpPr/>
          <p:nvPr/>
        </p:nvSpPr>
        <p:spPr>
          <a:xfrm>
            <a:off x="5579745" y="2284730"/>
            <a:ext cx="3335020" cy="1759585"/>
          </a:xfrm>
          <a:prstGeom prst="rect">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8028305" y="124460"/>
            <a:ext cx="935990" cy="791845"/>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chấm công công nhân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1"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12"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chấm công công nhân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3"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3" name="Picture Placeholder 2" descr="aChamCong"/>
          <p:cNvPicPr>
            <a:picLocks noChangeAspect="1"/>
          </p:cNvPicPr>
          <p:nvPr>
            <p:ph type="pic" idx="2"/>
          </p:nvPr>
        </p:nvPicPr>
        <p:blipFill>
          <a:blip r:embed="rId2"/>
          <a:stretch>
            <a:fillRect/>
          </a:stretch>
        </p:blipFill>
        <p:spPr>
          <a:xfrm>
            <a:off x="2195830" y="702310"/>
            <a:ext cx="4966335" cy="43008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Sequence chấm công công nhân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3"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3" name="Picture Placeholder 2" descr="chamnCooonggcongnhaaann"/>
          <p:cNvPicPr>
            <a:picLocks noChangeAspect="1"/>
          </p:cNvPicPr>
          <p:nvPr>
            <p:ph type="pic" idx="2"/>
          </p:nvPr>
        </p:nvPicPr>
        <p:blipFill>
          <a:blip r:embed="rId2"/>
          <a:stretch>
            <a:fillRect/>
          </a:stretch>
        </p:blipFill>
        <p:spPr>
          <a:xfrm>
            <a:off x="1187450" y="771525"/>
            <a:ext cx="7019925" cy="3990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835785" y="123190"/>
            <a:ext cx="5010150" cy="4797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tính lương công nhân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3" name="Picture Placeholder 2" descr="aTinhLuong"/>
          <p:cNvPicPr>
            <a:picLocks noChangeAspect="1"/>
          </p:cNvPicPr>
          <p:nvPr>
            <p:ph type="pic" idx="2"/>
          </p:nvPr>
        </p:nvPicPr>
        <p:blipFill>
          <a:blip r:embed="rId2"/>
          <a:stretch>
            <a:fillRect/>
          </a:stretch>
        </p:blipFill>
        <p:spPr>
          <a:xfrm>
            <a:off x="2555875" y="843280"/>
            <a:ext cx="4656455" cy="3837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388350" y="51435"/>
            <a:ext cx="563245" cy="523240"/>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Sequence tính lương công nhân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3"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4" name="Picture Placeholder 3" descr="aTinhLuongCOngNha"/>
          <p:cNvPicPr>
            <a:picLocks noChangeAspect="1"/>
          </p:cNvPicPr>
          <p:nvPr>
            <p:ph type="pic" idx="2"/>
          </p:nvPr>
        </p:nvPicPr>
        <p:blipFill>
          <a:blip r:embed="rId2"/>
          <a:stretch>
            <a:fillRect/>
          </a:stretch>
        </p:blipFill>
        <p:spPr>
          <a:xfrm>
            <a:off x="683895" y="771525"/>
            <a:ext cx="8023225" cy="40506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Placeholder 7"/>
          <p:cNvPicPr>
            <a:picLocks noChangeAspect="1"/>
          </p:cNvPicPr>
          <p:nvPr>
            <p:ph type="pic" idx="2"/>
          </p:nvPr>
        </p:nvPicPr>
        <p:blipFill>
          <a:blip r:embed="rId1"/>
          <a:stretch>
            <a:fillRect/>
          </a:stretch>
        </p:blipFill>
        <p:spPr>
          <a:xfrm>
            <a:off x="394970" y="123190"/>
            <a:ext cx="8605520" cy="466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chấm công nhân viên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1"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cxnSp>
        <p:nvCxnSpPr>
          <p:cNvPr id="13"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3" name="Picture Placeholder 2" descr="ChamCongNhanVien"/>
          <p:cNvPicPr>
            <a:picLocks noChangeAspect="1"/>
          </p:cNvPicPr>
          <p:nvPr>
            <p:ph type="pic" idx="2"/>
          </p:nvPr>
        </p:nvPicPr>
        <p:blipFill>
          <a:blip r:embed="rId2"/>
          <a:stretch>
            <a:fillRect/>
          </a:stretch>
        </p:blipFill>
        <p:spPr>
          <a:xfrm>
            <a:off x="2987675" y="771525"/>
            <a:ext cx="3538220" cy="4204970"/>
          </a:xfrm>
          <a:prstGeom prst="rect">
            <a:avLst/>
          </a:prstGeom>
        </p:spPr>
      </p:pic>
      <p:sp>
        <p:nvSpPr>
          <p:cNvPr id="7" name="Oval 6"/>
          <p:cNvSpPr/>
          <p:nvPr/>
        </p:nvSpPr>
        <p:spPr>
          <a:xfrm>
            <a:off x="8100695" y="123190"/>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Google Shape;338;p43"/>
          <p:cNvSpPr txBox="1"/>
          <p:nvPr/>
        </p:nvSpPr>
        <p:spPr>
          <a:xfrm>
            <a:off x="974725" y="124460"/>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chấm công nhân viên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9" name="Google Shape;332;p42"/>
          <p:cNvCxnSpPr/>
          <p:nvPr/>
        </p:nvCxnSpPr>
        <p:spPr>
          <a:xfrm flipH="1">
            <a:off x="1043940" y="627380"/>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460105" y="78105"/>
            <a:ext cx="560070" cy="549910"/>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1550" y="123190"/>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Sequence chấm công nhân viên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5" name="Picture Placeholder 4" descr="ChamCongNhanVienSequence"/>
          <p:cNvPicPr>
            <a:picLocks noChangeAspect="1"/>
          </p:cNvPicPr>
          <p:nvPr>
            <p:ph type="pic" idx="2"/>
          </p:nvPr>
        </p:nvPicPr>
        <p:blipFill>
          <a:blip r:embed="rId2"/>
          <a:stretch>
            <a:fillRect/>
          </a:stretch>
        </p:blipFill>
        <p:spPr>
          <a:xfrm>
            <a:off x="394970" y="699770"/>
            <a:ext cx="8480425" cy="4363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2987675" y="0"/>
            <a:ext cx="4809490" cy="49415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Activity tính lương nhân viên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1"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cxnSp>
        <p:nvCxnSpPr>
          <p:cNvPr id="13"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6" name="Picture Placeholder 5" descr="tinhluongnhanvien"/>
          <p:cNvPicPr>
            <a:picLocks noChangeAspect="1"/>
          </p:cNvPicPr>
          <p:nvPr>
            <p:ph type="pic" idx="2"/>
          </p:nvPr>
        </p:nvPicPr>
        <p:blipFill>
          <a:blip r:embed="rId2"/>
          <a:stretch>
            <a:fillRect/>
          </a:stretch>
        </p:blipFill>
        <p:spPr>
          <a:xfrm>
            <a:off x="2339340" y="989330"/>
            <a:ext cx="5616575" cy="37217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a:gsLst>
            <a:gs pos="0">
              <a:schemeClr val="accent1">
                <a:lumMod val="5000"/>
                <a:lumOff val="95000"/>
              </a:schemeClr>
            </a:gs>
            <a:gs pos="85000">
              <a:schemeClr val="accent1">
                <a:lumMod val="45000"/>
                <a:lumOff val="55000"/>
                <a:alpha val="100000"/>
              </a:schemeClr>
            </a:gs>
            <a:gs pos="83000">
              <a:schemeClr val="accent1">
                <a:lumMod val="45000"/>
                <a:lumOff val="55000"/>
              </a:schemeClr>
            </a:gs>
            <a:gs pos="100000">
              <a:schemeClr val="accent1">
                <a:lumMod val="30000"/>
                <a:lumOff val="70000"/>
              </a:schemeClr>
            </a:gs>
          </a:gsLst>
          <a:lin ang="5400000" scaled="0"/>
        </a:gradFill>
        <a:effectLst/>
      </p:bgPr>
    </p:bg>
    <p:spTree>
      <p:nvGrpSpPr>
        <p:cNvPr id="336" name="Shape 336"/>
        <p:cNvGrpSpPr/>
        <p:nvPr/>
      </p:nvGrpSpPr>
      <p:grpSpPr>
        <a:xfrm>
          <a:off x="0" y="0"/>
          <a:ext cx="0" cy="0"/>
          <a:chOff x="0" y="0"/>
          <a:chExt cx="0" cy="0"/>
        </a:xfrm>
      </p:grpSpPr>
      <p:cxnSp>
        <p:nvCxnSpPr>
          <p:cNvPr id="42" name="Straight Connector 41"/>
          <p:cNvCxnSpPr/>
          <p:nvPr/>
        </p:nvCxnSpPr>
        <p:spPr>
          <a:xfrm>
            <a:off x="394970" y="2427605"/>
            <a:ext cx="8136890" cy="0"/>
          </a:xfrm>
          <a:prstGeom prst="line">
            <a:avLst/>
          </a:prstGeom>
          <a:ln w="50800">
            <a:solidFill>
              <a:srgbClr val="FF0000"/>
            </a:solidFill>
          </a:ln>
          <a:effectLst>
            <a:outerShdw blurRad="50800" dist="50800" dir="5400000" algn="ctr" rotWithShape="0">
              <a:srgbClr val="5F8D8D">
                <a:alpha val="100000"/>
              </a:srgbClr>
            </a:outerShdw>
          </a:effectLst>
        </p:spPr>
        <p:style>
          <a:lnRef idx="1">
            <a:schemeClr val="accent1"/>
          </a:lnRef>
          <a:fillRef idx="0">
            <a:schemeClr val="accent1"/>
          </a:fillRef>
          <a:effectRef idx="0">
            <a:schemeClr val="accent1"/>
          </a:effectRef>
          <a:fontRef idx="minor">
            <a:schemeClr val="tx1"/>
          </a:fontRef>
        </p:style>
      </p:cxnSp>
      <p:sp>
        <p:nvSpPr>
          <p:cNvPr id="338" name="Google Shape;338;p43"/>
          <p:cNvSpPr txBox="1"/>
          <p:nvPr>
            <p:ph type="title"/>
          </p:nvPr>
        </p:nvSpPr>
        <p:spPr>
          <a:xfrm>
            <a:off x="922655" y="195580"/>
            <a:ext cx="7043420" cy="741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NỘI DUNG TRÌNH BÀY</a:t>
            </a:r>
            <a:endParaRPr lang="en-US" altLang="en-GB" sz="3000" b="1">
              <a:solidFill>
                <a:srgbClr val="953735"/>
              </a:solidFill>
              <a:latin typeface="Arial" panose="020B0604020202020204" pitchFamily="34" charset="0"/>
              <a:cs typeface="Arial" panose="020B0604020202020204" pitchFamily="34" charset="0"/>
            </a:endParaRPr>
          </a:p>
        </p:txBody>
      </p:sp>
      <p:sp>
        <p:nvSpPr>
          <p:cNvPr id="16" name="Oval 15"/>
          <p:cNvSpPr/>
          <p:nvPr/>
        </p:nvSpPr>
        <p:spPr>
          <a:xfrm>
            <a:off x="8028305" y="124460"/>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33" name="Rectangles 32"/>
          <p:cNvSpPr/>
          <p:nvPr/>
        </p:nvSpPr>
        <p:spPr>
          <a:xfrm>
            <a:off x="683895" y="1708785"/>
            <a:ext cx="1724025" cy="1151890"/>
          </a:xfrm>
          <a:prstGeom prst="rect">
            <a:avLst/>
          </a:prstGeom>
          <a:solidFill>
            <a:schemeClr val="bg1"/>
          </a:solidFill>
          <a:ln>
            <a:solidFill>
              <a:schemeClr val="tx1"/>
            </a:solidFill>
          </a:ln>
          <a:effectLst>
            <a:outerShdw blurRad="50800" dist="50800" dir="5400000" algn="ctr" rotWithShape="0">
              <a:srgbClr val="F6FC14">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1) Kế hoạch thực hiện</a:t>
            </a:r>
            <a:endParaRPr lang="en-US" sz="1800">
              <a:solidFill>
                <a:schemeClr val="tx1"/>
              </a:solidFill>
            </a:endParaRPr>
          </a:p>
        </p:txBody>
      </p:sp>
      <p:sp>
        <p:nvSpPr>
          <p:cNvPr id="34" name="Rectangles 33"/>
          <p:cNvSpPr/>
          <p:nvPr/>
        </p:nvSpPr>
        <p:spPr>
          <a:xfrm>
            <a:off x="2700020" y="1708785"/>
            <a:ext cx="1724025" cy="1151890"/>
          </a:xfrm>
          <a:prstGeom prst="rect">
            <a:avLst/>
          </a:prstGeom>
          <a:solidFill>
            <a:schemeClr val="bg1"/>
          </a:solidFill>
          <a:ln>
            <a:solidFill>
              <a:schemeClr val="tx1"/>
            </a:solidFill>
          </a:ln>
          <a:effectLst>
            <a:outerShdw blurRad="50800" dist="50800" dir="5400000" algn="ctr" rotWithShape="0">
              <a:srgbClr val="7CDB05">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2) Giới thiệu - Đặt vấn đề</a:t>
            </a:r>
            <a:endParaRPr lang="en-US" sz="1800">
              <a:solidFill>
                <a:schemeClr val="tx1"/>
              </a:solidFill>
            </a:endParaRPr>
          </a:p>
        </p:txBody>
      </p:sp>
      <p:sp>
        <p:nvSpPr>
          <p:cNvPr id="35" name="Rectangles 34"/>
          <p:cNvSpPr/>
          <p:nvPr/>
        </p:nvSpPr>
        <p:spPr>
          <a:xfrm>
            <a:off x="4572000" y="1707515"/>
            <a:ext cx="1724025" cy="1151890"/>
          </a:xfrm>
          <a:prstGeom prst="rect">
            <a:avLst/>
          </a:prstGeom>
          <a:solidFill>
            <a:schemeClr val="bg1"/>
          </a:solidFill>
          <a:ln>
            <a:solidFill>
              <a:schemeClr val="tx1"/>
            </a:solidFill>
          </a:ln>
          <a:effectLst>
            <a:outerShdw blurRad="50800" dist="50800" dir="5400000" algn="ctr" rotWithShape="0">
              <a:srgbClr val="44B36E">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3) Phân tích</a:t>
            </a:r>
            <a:endParaRPr lang="en-US" sz="1800">
              <a:solidFill>
                <a:schemeClr val="tx1"/>
              </a:solidFill>
            </a:endParaRPr>
          </a:p>
        </p:txBody>
      </p:sp>
      <p:sp>
        <p:nvSpPr>
          <p:cNvPr id="36" name="Rectangles 35"/>
          <p:cNvSpPr/>
          <p:nvPr/>
        </p:nvSpPr>
        <p:spPr>
          <a:xfrm>
            <a:off x="6588125" y="1707515"/>
            <a:ext cx="1724025" cy="1151890"/>
          </a:xfrm>
          <a:prstGeom prst="rect">
            <a:avLst/>
          </a:prstGeom>
          <a:solidFill>
            <a:schemeClr val="bg1"/>
          </a:solidFill>
          <a:ln>
            <a:solidFill>
              <a:schemeClr val="tx1"/>
            </a:solidFill>
          </a:ln>
          <a:effectLst>
            <a:outerShdw blurRad="50800" dist="50800" dir="5400000" algn="ctr" rotWithShape="0">
              <a:srgbClr val="5E988C">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4) Thiết kế</a:t>
            </a:r>
            <a:endParaRPr lang="en-US" sz="1800">
              <a:solidFill>
                <a:schemeClr val="tx1"/>
              </a:solidFill>
            </a:endParaRPr>
          </a:p>
        </p:txBody>
      </p:sp>
      <p:cxnSp>
        <p:nvCxnSpPr>
          <p:cNvPr id="37" name="Straight Arrow Connector 36"/>
          <p:cNvCxnSpPr/>
          <p:nvPr/>
        </p:nvCxnSpPr>
        <p:spPr>
          <a:xfrm>
            <a:off x="467360" y="3794125"/>
            <a:ext cx="8227060" cy="2540"/>
          </a:xfrm>
          <a:prstGeom prst="straightConnector1">
            <a:avLst/>
          </a:prstGeom>
          <a:ln w="50800" cmpd="sng">
            <a:solidFill>
              <a:srgbClr val="FF0000"/>
            </a:solidFill>
            <a:prstDash val="solid"/>
            <a:tailEnd type="arrow"/>
          </a:ln>
          <a:effectLst>
            <a:outerShdw blurRad="50800" dist="50800" dir="5400000" algn="ctr" rotWithShape="0">
              <a:srgbClr val="5D838E">
                <a:alpha val="100000"/>
              </a:srgbClr>
            </a:outerShdw>
          </a:effectLst>
        </p:spPr>
        <p:style>
          <a:lnRef idx="1">
            <a:schemeClr val="accent1"/>
          </a:lnRef>
          <a:fillRef idx="0">
            <a:schemeClr val="accent1"/>
          </a:fillRef>
          <a:effectRef idx="0">
            <a:schemeClr val="accent1"/>
          </a:effectRef>
          <a:fontRef idx="minor">
            <a:schemeClr val="tx1"/>
          </a:fontRef>
        </p:style>
      </p:cxnSp>
      <p:sp>
        <p:nvSpPr>
          <p:cNvPr id="39" name="Rectangles 38"/>
          <p:cNvSpPr/>
          <p:nvPr/>
        </p:nvSpPr>
        <p:spPr>
          <a:xfrm>
            <a:off x="2627630" y="3219450"/>
            <a:ext cx="1724025" cy="1151890"/>
          </a:xfrm>
          <a:prstGeom prst="rect">
            <a:avLst/>
          </a:prstGeom>
          <a:solidFill>
            <a:schemeClr val="bg1"/>
          </a:solidFill>
          <a:ln>
            <a:solidFill>
              <a:schemeClr val="tx1"/>
            </a:solidFill>
          </a:ln>
          <a:effectLst>
            <a:outerShdw blurRad="50800" dist="50800" dir="5400000" algn="ctr" rotWithShape="0">
              <a:srgbClr val="E40D08">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6) Kiểm thử</a:t>
            </a:r>
            <a:endParaRPr lang="en-US" sz="1800">
              <a:solidFill>
                <a:schemeClr val="tx1"/>
              </a:solidFill>
            </a:endParaRPr>
          </a:p>
        </p:txBody>
      </p:sp>
      <p:sp>
        <p:nvSpPr>
          <p:cNvPr id="40" name="Rectangles 39"/>
          <p:cNvSpPr/>
          <p:nvPr/>
        </p:nvSpPr>
        <p:spPr>
          <a:xfrm>
            <a:off x="4499610" y="3218180"/>
            <a:ext cx="1724025" cy="1151890"/>
          </a:xfrm>
          <a:prstGeom prst="rect">
            <a:avLst/>
          </a:prstGeom>
          <a:solidFill>
            <a:schemeClr val="bg1"/>
          </a:solidFill>
          <a:ln>
            <a:solidFill>
              <a:schemeClr val="tx1"/>
            </a:solidFill>
          </a:ln>
          <a:effectLst>
            <a:outerShdw blurRad="50800" dist="50800" dir="5400000" algn="ctr" rotWithShape="0">
              <a:srgbClr val="6D0238">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7) Kết luận - Hướng phát triển</a:t>
            </a:r>
            <a:endParaRPr lang="en-US" sz="1800">
              <a:solidFill>
                <a:schemeClr val="tx1"/>
              </a:solidFill>
            </a:endParaRPr>
          </a:p>
        </p:txBody>
      </p:sp>
      <p:sp>
        <p:nvSpPr>
          <p:cNvPr id="41" name="Rectangles 40"/>
          <p:cNvSpPr/>
          <p:nvPr/>
        </p:nvSpPr>
        <p:spPr>
          <a:xfrm>
            <a:off x="6515735" y="3218180"/>
            <a:ext cx="1724025" cy="1151890"/>
          </a:xfrm>
          <a:prstGeom prst="rect">
            <a:avLst/>
          </a:prstGeom>
          <a:solidFill>
            <a:schemeClr val="bg1"/>
          </a:solidFill>
          <a:ln>
            <a:solidFill>
              <a:schemeClr val="tx1"/>
            </a:solidFill>
          </a:ln>
          <a:effectLst>
            <a:outerShdw blurRad="50800" dist="50800" dir="5400000" algn="ctr" rotWithShape="0">
              <a:srgbClr val="00000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8) Khởi nghiệp</a:t>
            </a:r>
            <a:endParaRPr lang="en-US" sz="1800">
              <a:solidFill>
                <a:schemeClr val="tx1"/>
              </a:solidFill>
            </a:endParaRPr>
          </a:p>
        </p:txBody>
      </p:sp>
      <p:sp>
        <p:nvSpPr>
          <p:cNvPr id="43" name="Rectangles 42"/>
          <p:cNvSpPr/>
          <p:nvPr/>
        </p:nvSpPr>
        <p:spPr>
          <a:xfrm>
            <a:off x="683895" y="3218180"/>
            <a:ext cx="1724025" cy="1151890"/>
          </a:xfrm>
          <a:prstGeom prst="rect">
            <a:avLst/>
          </a:prstGeom>
          <a:solidFill>
            <a:schemeClr val="bg1"/>
          </a:solidFill>
          <a:ln>
            <a:solidFill>
              <a:schemeClr val="tx1"/>
            </a:solidFill>
          </a:ln>
          <a:effectLst>
            <a:outerShdw blurRad="50800" dist="50800" dir="5400000" algn="ctr" rotWithShape="0">
              <a:srgbClr val="A51842">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5) Hiện thực ứng dụng</a:t>
            </a:r>
            <a:endParaRPr lang="en-US" sz="1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Sequence tính lương nhân viên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5" name="Picture Placeholder 4" descr="tinhluongNhanVienSequence"/>
          <p:cNvPicPr>
            <a:picLocks noChangeAspect="1"/>
          </p:cNvPicPr>
          <p:nvPr>
            <p:ph type="pic" idx="2"/>
          </p:nvPr>
        </p:nvPicPr>
        <p:blipFill>
          <a:blip r:embed="rId2"/>
          <a:stretch>
            <a:fillRect/>
          </a:stretch>
        </p:blipFill>
        <p:spPr>
          <a:xfrm>
            <a:off x="683895" y="989330"/>
            <a:ext cx="8078470" cy="37934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4859655" y="987425"/>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r>
              <a:rPr lang="en-US"/>
              <a:t>\</a:t>
            </a: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48399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IV) THIẾT KẾ</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394;p45"/>
          <p:cNvSpPr txBox="1"/>
          <p:nvPr/>
        </p:nvSpPr>
        <p:spPr>
          <a:xfrm>
            <a:off x="1043305" y="2741295"/>
            <a:ext cx="3407410" cy="11931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4.1) Class digram</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4.2) Database digram</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4.3) Screen flow</a:t>
            </a:r>
            <a:endParaRPr lang="en-US" altLang="en-GB" sz="2000">
              <a:solidFill>
                <a:srgbClr val="953735"/>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8" name="Google Shape;338;p43"/>
          <p:cNvSpPr txBox="1"/>
          <p:nvPr>
            <p:ph type="title"/>
          </p:nvPr>
        </p:nvSpPr>
        <p:spPr>
          <a:xfrm>
            <a:off x="-36195" y="1563370"/>
            <a:ext cx="3188335"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b="1">
                <a:solidFill>
                  <a:srgbClr val="953735"/>
                </a:solidFill>
                <a:latin typeface="Arial" panose="020B0604020202020204" pitchFamily="34" charset="0"/>
                <a:cs typeface="Arial" panose="020B0604020202020204" pitchFamily="34" charset="0"/>
                <a:sym typeface="+mn-ea"/>
              </a:rPr>
              <a:t>Class diagram</a:t>
            </a:r>
            <a:endParaRPr lang="en-US" altLang="en-GB" sz="2400" b="1">
              <a:solidFill>
                <a:srgbClr val="953735"/>
              </a:solidFill>
              <a:latin typeface="Arial" panose="020B0604020202020204" pitchFamily="34" charset="0"/>
              <a:cs typeface="Arial" panose="020B0604020202020204" pitchFamily="34" charset="0"/>
            </a:endParaRPr>
          </a:p>
        </p:txBody>
      </p:sp>
      <p:pic>
        <p:nvPicPr>
          <p:cNvPr id="2" name="Picture 1" descr="PTUD_ClassDiagram_Final.drawio"/>
          <p:cNvPicPr>
            <a:picLocks noChangeAspect="1"/>
          </p:cNvPicPr>
          <p:nvPr/>
        </p:nvPicPr>
        <p:blipFill>
          <a:blip r:embed="rId2"/>
          <a:stretch>
            <a:fillRect/>
          </a:stretch>
        </p:blipFill>
        <p:spPr>
          <a:xfrm>
            <a:off x="2915920" y="248920"/>
            <a:ext cx="3792855" cy="46462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71550" y="699770"/>
            <a:ext cx="7640320" cy="4292600"/>
          </a:xfrm>
          <a:prstGeom prst="rect">
            <a:avLst/>
          </a:prstGeom>
        </p:spPr>
      </p:pic>
      <p:sp>
        <p:nvSpPr>
          <p:cNvPr id="16" name="Oval 15"/>
          <p:cNvSpPr/>
          <p:nvPr/>
        </p:nvSpPr>
        <p:spPr>
          <a:xfrm>
            <a:off x="8208010" y="5143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Database diagram</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Screen flow</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2" name="Picture 1" descr="LuongManHinh.drawio (2)_WPS Photo"/>
          <p:cNvPicPr>
            <a:picLocks noChangeAspect="1"/>
          </p:cNvPicPr>
          <p:nvPr/>
        </p:nvPicPr>
        <p:blipFill>
          <a:blip r:embed="rId1"/>
          <a:stretch>
            <a:fillRect/>
          </a:stretch>
        </p:blipFill>
        <p:spPr>
          <a:xfrm>
            <a:off x="899160" y="699770"/>
            <a:ext cx="7792085" cy="44780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5147945" y="1203960"/>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r>
              <a:rPr lang="en-US"/>
              <a:t>\</a:t>
            </a: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57924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V) HIỆN THỰC ỨNG DỤNG</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394;p45"/>
          <p:cNvSpPr txBox="1"/>
          <p:nvPr/>
        </p:nvSpPr>
        <p:spPr>
          <a:xfrm>
            <a:off x="1043305" y="2741295"/>
            <a:ext cx="3932555" cy="11931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5.1) Công nghệ</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5.2) Một số màn hình hiện thực</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5.3) Demo ứng dụng</a:t>
            </a:r>
            <a:endParaRPr lang="en-US" altLang="en-GB" sz="2000">
              <a:solidFill>
                <a:srgbClr val="953735"/>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Công nghệ</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6" name="Google Shape;338;p43"/>
          <p:cNvSpPr txBox="1"/>
          <p:nvPr/>
        </p:nvSpPr>
        <p:spPr>
          <a:xfrm>
            <a:off x="827405" y="1033780"/>
            <a:ext cx="2254885" cy="4127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2400" b="1">
                <a:solidFill>
                  <a:srgbClr val="953735"/>
                </a:solidFill>
                <a:latin typeface="Arial" panose="020B0604020202020204" pitchFamily="34" charset="0"/>
                <a:cs typeface="Arial" panose="020B0604020202020204" pitchFamily="34" charset="0"/>
              </a:rPr>
              <a:t>Phần cứng</a:t>
            </a:r>
            <a:endParaRPr lang="en-US" altLang="en-GB" sz="2400" b="1">
              <a:solidFill>
                <a:srgbClr val="953735"/>
              </a:solidFill>
              <a:latin typeface="Arial" panose="020B0604020202020204" pitchFamily="34" charset="0"/>
              <a:cs typeface="Arial" panose="020B0604020202020204" pitchFamily="34" charset="0"/>
            </a:endParaRPr>
          </a:p>
        </p:txBody>
      </p:sp>
      <p:graphicFrame>
        <p:nvGraphicFramePr>
          <p:cNvPr id="7" name="Picture Placeholder 6"/>
          <p:cNvGraphicFramePr/>
          <p:nvPr>
            <p:ph type="pic" idx="2"/>
          </p:nvPr>
        </p:nvGraphicFramePr>
        <p:xfrm>
          <a:off x="827405" y="1491615"/>
          <a:ext cx="6972300" cy="2910840"/>
        </p:xfrm>
        <a:graphic>
          <a:graphicData uri="http://schemas.openxmlformats.org/drawingml/2006/table">
            <a:tbl>
              <a:tblPr firstRow="1" bandRow="1">
                <a:tableStyleId>{5940675A-B579-460E-94D1-54222C63F5DA}</a:tableStyleId>
              </a:tblPr>
              <a:tblGrid>
                <a:gridCol w="3486150"/>
                <a:gridCol w="3486150"/>
              </a:tblGrid>
              <a:tr h="175260">
                <a:tc>
                  <a:txBody>
                    <a:bodyPr/>
                    <a:p>
                      <a:pPr marL="0" indent="0" algn="ctr">
                        <a:buNone/>
                      </a:pPr>
                      <a:r>
                        <a:rPr lang="en-US" sz="1300" b="1">
                          <a:latin typeface="Times New Roman" panose="02020603050405020304" charset="0"/>
                          <a:cs typeface="Times New Roman" panose="02020603050405020304" charset="0"/>
                        </a:rPr>
                        <a:t>Tên Phần cứng</a:t>
                      </a:r>
                      <a:endParaRPr lang="en-US" sz="13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sz="1300" b="1">
                          <a:latin typeface="Times New Roman" panose="02020603050405020304" charset="0"/>
                          <a:cs typeface="Times New Roman" panose="02020603050405020304" charset="0"/>
                        </a:rPr>
                        <a:t>Yêu cầu</a:t>
                      </a:r>
                      <a:endParaRPr lang="en-US" sz="13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2415">
                <a:tc>
                  <a:txBody>
                    <a:bodyPr/>
                    <a:p>
                      <a:pPr marL="0" indent="0">
                        <a:buNone/>
                      </a:pPr>
                      <a:r>
                        <a:rPr lang="en-US" sz="1300">
                          <a:latin typeface="Times New Roman" panose="02020603050405020304" charset="0"/>
                          <a:cs typeface="Times New Roman" panose="02020603050405020304" charset="0"/>
                        </a:rPr>
                        <a:t>CPU</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Core i5, thế hệ 6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8940">
                <a:tc>
                  <a:txBody>
                    <a:bodyPr/>
                    <a:p>
                      <a:pPr marL="0" indent="0">
                        <a:buNone/>
                      </a:pPr>
                      <a:r>
                        <a:rPr lang="en-US" sz="1300">
                          <a:latin typeface="Times New Roman" panose="02020603050405020304" charset="0"/>
                          <a:cs typeface="Times New Roman" panose="02020603050405020304" charset="0"/>
                        </a:rPr>
                        <a:t>Dung lượng</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Có ít nhất 3gb dung lượng ổ cứng còn trống</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a:txBody>
                    <a:bodyPr/>
                    <a:p>
                      <a:pPr marL="0" indent="0">
                        <a:buNone/>
                      </a:pPr>
                      <a:r>
                        <a:rPr lang="en-US" sz="1300">
                          <a:latin typeface="Times New Roman" panose="02020603050405020304" charset="0"/>
                          <a:cs typeface="Times New Roman" panose="02020603050405020304" charset="0"/>
                        </a:rPr>
                        <a:t>RAM</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3GB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2415">
                <a:tc>
                  <a:txBody>
                    <a:bodyPr/>
                    <a:p>
                      <a:pPr marL="0" indent="0">
                        <a:buNone/>
                      </a:pPr>
                      <a:r>
                        <a:rPr lang="en-US" sz="1300">
                          <a:latin typeface="Times New Roman" panose="02020603050405020304" charset="0"/>
                          <a:cs typeface="Times New Roman" panose="02020603050405020304" charset="0"/>
                        </a:rPr>
                        <a:t>Màn hình</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Màn hình phải từ 15.6 inch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a:txBody>
                    <a:bodyPr/>
                    <a:p>
                      <a:pPr marL="0" indent="0">
                        <a:buNone/>
                      </a:pPr>
                      <a:r>
                        <a:rPr lang="en-US" sz="1300">
                          <a:latin typeface="Times New Roman" panose="02020603050405020304" charset="0"/>
                          <a:cs typeface="Times New Roman" panose="02020603050405020304" charset="0"/>
                        </a:rPr>
                        <a:t>Architecture</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64 bit</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8940">
                <a:tc>
                  <a:txBody>
                    <a:bodyPr/>
                    <a:p>
                      <a:pPr marL="0" indent="0">
                        <a:buNone/>
                      </a:pPr>
                      <a:r>
                        <a:rPr lang="en-US" sz="1300">
                          <a:latin typeface="Times New Roman" panose="02020603050405020304" charset="0"/>
                          <a:cs typeface="Times New Roman" panose="02020603050405020304" charset="0"/>
                        </a:rPr>
                        <a:t>Thiết bị đầu vào</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Bàn phím, Chuột hoặc Chuột cảm ứng</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8940">
                <a:tc>
                  <a:txBody>
                    <a:bodyPr/>
                    <a:p>
                      <a:pPr marL="0" indent="0">
                        <a:buNone/>
                      </a:pPr>
                      <a:r>
                        <a:rPr lang="en-US" sz="1300">
                          <a:latin typeface="Times New Roman" panose="02020603050405020304" charset="0"/>
                          <a:cs typeface="Times New Roman" panose="02020603050405020304" charset="0"/>
                        </a:rPr>
                        <a:t>Card mạng</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Card mạng LAN tùy chọn, hoặc Wifi</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2415">
                <a:tc>
                  <a:txBody>
                    <a:bodyPr/>
                    <a:p>
                      <a:pPr marL="0" indent="0">
                        <a:buNone/>
                      </a:pPr>
                      <a:r>
                        <a:rPr lang="en-US" sz="1300">
                          <a:latin typeface="Times New Roman" panose="02020603050405020304" charset="0"/>
                          <a:cs typeface="Times New Roman" panose="02020603050405020304" charset="0"/>
                        </a:rPr>
                        <a:t>Ổ cứng</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HDD, SSD đều được</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2415">
                <a:tc>
                  <a:txBody>
                    <a:bodyPr/>
                    <a:p>
                      <a:pPr marL="0" indent="0">
                        <a:buNone/>
                      </a:pPr>
                      <a:r>
                        <a:rPr lang="en-US" sz="1300">
                          <a:latin typeface="Times New Roman" panose="02020603050405020304" charset="0"/>
                          <a:ea typeface="Times New Roman" panose="02020603050405020304" charset="0"/>
                          <a:cs typeface="Times New Roman" panose="02020603050405020304" charset="0"/>
                        </a:rPr>
                        <a:t>Điện thoại thông minh</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ea typeface="Times New Roman" panose="02020603050405020304" charset="0"/>
                          <a:cs typeface="Times New Roman" panose="02020603050405020304" charset="0"/>
                        </a:rPr>
                        <a:t>Hỗ trợ hệ điều hành android &gt; 2.2</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Công nghệ</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6" name="Google Shape;338;p43"/>
          <p:cNvSpPr txBox="1"/>
          <p:nvPr/>
        </p:nvSpPr>
        <p:spPr>
          <a:xfrm>
            <a:off x="683895" y="1033780"/>
            <a:ext cx="2254885" cy="4127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2400" b="1">
                <a:solidFill>
                  <a:srgbClr val="953735"/>
                </a:solidFill>
                <a:latin typeface="Arial" panose="020B0604020202020204" pitchFamily="34" charset="0"/>
                <a:cs typeface="Arial" panose="020B0604020202020204" pitchFamily="34" charset="0"/>
              </a:rPr>
              <a:t>Phần mềm</a:t>
            </a:r>
            <a:endParaRPr lang="en-US" altLang="en-GB" sz="2400" b="1">
              <a:solidFill>
                <a:srgbClr val="953735"/>
              </a:solidFill>
              <a:latin typeface="Arial" panose="020B0604020202020204" pitchFamily="34" charset="0"/>
              <a:cs typeface="Arial" panose="020B0604020202020204" pitchFamily="34" charset="0"/>
            </a:endParaRPr>
          </a:p>
        </p:txBody>
      </p:sp>
      <p:graphicFrame>
        <p:nvGraphicFramePr>
          <p:cNvPr id="3" name="Picture Placeholder 2"/>
          <p:cNvGraphicFramePr/>
          <p:nvPr>
            <p:ph type="pic" idx="2"/>
          </p:nvPr>
        </p:nvGraphicFramePr>
        <p:xfrm>
          <a:off x="1043305" y="1873250"/>
          <a:ext cx="6921500" cy="2197735"/>
        </p:xfrm>
        <a:graphic>
          <a:graphicData uri="http://schemas.openxmlformats.org/drawingml/2006/table">
            <a:tbl>
              <a:tblPr firstRow="1" bandRow="1">
                <a:tableStyleId>{5940675A-B579-460E-94D1-54222C63F5DA}</a:tableStyleId>
              </a:tblPr>
              <a:tblGrid>
                <a:gridCol w="3434080"/>
                <a:gridCol w="3487420"/>
              </a:tblGrid>
              <a:tr h="464820">
                <a:tc>
                  <a:txBody>
                    <a:bodyPr/>
                    <a:p>
                      <a:pPr marL="0" indent="0" algn="ctr">
                        <a:buNone/>
                      </a:pPr>
                      <a:r>
                        <a:rPr lang="en-US" sz="1300" b="1">
                          <a:latin typeface="Times New Roman" panose="02020603050405020304" charset="0"/>
                          <a:cs typeface="Times New Roman" panose="02020603050405020304" charset="0"/>
                        </a:rPr>
                        <a:t>Tên Phần mềm</a:t>
                      </a:r>
                      <a:endParaRPr lang="en-US" sz="13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sz="1300" b="1">
                          <a:latin typeface="Times New Roman" panose="02020603050405020304" charset="0"/>
                          <a:cs typeface="Times New Roman" panose="02020603050405020304" charset="0"/>
                        </a:rPr>
                        <a:t>Yêu cầu phiên bản</a:t>
                      </a:r>
                      <a:endParaRPr lang="en-US" sz="13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9725">
                <a:tc>
                  <a:txBody>
                    <a:bodyPr/>
                    <a:p>
                      <a:pPr marL="0" indent="0">
                        <a:buNone/>
                      </a:pPr>
                      <a:r>
                        <a:rPr lang="en-US" sz="1300">
                          <a:latin typeface="Times New Roman" panose="02020603050405020304" charset="0"/>
                          <a:cs typeface="Times New Roman" panose="02020603050405020304" charset="0"/>
                        </a:rPr>
                        <a:t>Hệ điều hành</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Window 10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5435">
                <a:tc>
                  <a:txBody>
                    <a:bodyPr/>
                    <a:p>
                      <a:pPr marL="0" indent="0">
                        <a:buNone/>
                      </a:pPr>
                      <a:r>
                        <a:rPr lang="en-US" sz="1300">
                          <a:latin typeface="Times New Roman" panose="02020603050405020304" charset="0"/>
                          <a:cs typeface="Times New Roman" panose="02020603050405020304" charset="0"/>
                        </a:rPr>
                        <a:t>Java Development Kit</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JDK 8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marL="0" indent="0">
                        <a:buNone/>
                      </a:pPr>
                      <a:r>
                        <a:rPr lang="en-US" sz="1300">
                          <a:latin typeface="Times New Roman" panose="02020603050405020304" charset="0"/>
                          <a:cs typeface="Times New Roman" panose="02020603050405020304" charset="0"/>
                        </a:rPr>
                        <a:t>Microsoft SQL Server</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Microsoft SQL Server phiên bản 2012 trở lên</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675">
                <a:tc>
                  <a:txBody>
                    <a:bodyPr/>
                    <a:p>
                      <a:pPr marL="0" indent="0">
                        <a:buNone/>
                      </a:pPr>
                      <a:r>
                        <a:rPr lang="en-US" sz="1300">
                          <a:latin typeface="Times New Roman" panose="02020603050405020304" charset="0"/>
                          <a:cs typeface="Times New Roman" panose="02020603050405020304" charset="0"/>
                        </a:rPr>
                        <a:t>Gms modem emulator (cho android)</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cs typeface="Times New Roman" panose="02020603050405020304" charset="0"/>
                        </a:rPr>
                        <a:t> Gms modem emulator 2.2</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015">
                <a:tc>
                  <a:txBody>
                    <a:bodyPr/>
                    <a:p>
                      <a:pPr marL="0" indent="0">
                        <a:buNone/>
                      </a:pPr>
                      <a:r>
                        <a:rPr lang="en-US" sz="1300">
                          <a:latin typeface="Times New Roman" panose="02020603050405020304" charset="0"/>
                          <a:ea typeface="Times New Roman" panose="02020603050405020304" charset="0"/>
                          <a:cs typeface="Times New Roman" panose="02020603050405020304" charset="0"/>
                        </a:rPr>
                        <a:t>Diafaan SMS Server Console</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1300">
                          <a:latin typeface="Times New Roman" panose="02020603050405020304" charset="0"/>
                          <a:ea typeface="Times New Roman" panose="02020603050405020304" charset="0"/>
                          <a:cs typeface="Times New Roman" panose="02020603050405020304" charset="0"/>
                        </a:rPr>
                        <a:t> Diafaan SMS Server 4.5</a:t>
                      </a:r>
                      <a:endParaRPr lang="en-US" sz="130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Một số màn hình hiện thực</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18" name="Google Shape;332;p42"/>
          <p:cNvCxnSpPr/>
          <p:nvPr/>
        </p:nvCxnSpPr>
        <p:spPr>
          <a:xfrm flipH="1">
            <a:off x="1043305" y="6280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2" name="TatCaGiaoDien">
            <a:hlinkClick r:id="" action="ppaction://media"/>
          </p:cNvPr>
          <p:cNvPicPr>
            <a:picLocks noChangeAspect="1"/>
          </p:cNvPicPr>
          <p:nvPr>
            <p:ph type="pic" idx="2"/>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971550" y="699770"/>
            <a:ext cx="7510145" cy="42240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8" name="Google Shape;338;p43"/>
          <p:cNvSpPr txBox="1"/>
          <p:nvPr>
            <p:ph type="title"/>
          </p:nvPr>
        </p:nvSpPr>
        <p:spPr>
          <a:xfrm>
            <a:off x="971550" y="124460"/>
            <a:ext cx="6981825"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Demo ứng dụng</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332" name="Google Shape;332;p42"/>
          <p:cNvCxnSpPr/>
          <p:nvPr/>
        </p:nvCxnSpPr>
        <p:spPr>
          <a:xfrm flipH="1">
            <a:off x="827405" y="98742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graphicFrame>
        <p:nvGraphicFramePr>
          <p:cNvPr id="7" name="Table 6"/>
          <p:cNvGraphicFramePr/>
          <p:nvPr/>
        </p:nvGraphicFramePr>
        <p:xfrm>
          <a:off x="1547495" y="1491615"/>
          <a:ext cx="6399530" cy="3154680"/>
        </p:xfrm>
        <a:graphic>
          <a:graphicData uri="http://schemas.openxmlformats.org/drawingml/2006/table">
            <a:tbl>
              <a:tblPr firstRow="1" bandRow="1">
                <a:tableStyleId>{5C22544A-7EE6-4342-B048-85BDC9FD1C3A}</a:tableStyleId>
              </a:tblPr>
              <a:tblGrid>
                <a:gridCol w="3199765"/>
                <a:gridCol w="3199765"/>
              </a:tblGrid>
              <a:tr h="381000">
                <a:tc>
                  <a:txBody>
                    <a:bodyPr/>
                    <a:p>
                      <a:pPr>
                        <a:buNone/>
                      </a:pPr>
                      <a:r>
                        <a:rPr lang="en-US"/>
                        <a:t>Chức năng</a:t>
                      </a:r>
                      <a:endParaRPr lang="en-US"/>
                    </a:p>
                  </a:txBody>
                  <a:tcPr/>
                </a:tc>
                <a:tc>
                  <a:txBody>
                    <a:bodyPr/>
                    <a:p>
                      <a:pPr>
                        <a:buNone/>
                      </a:pPr>
                      <a:r>
                        <a:rPr lang="en-US"/>
                        <a:t>Link video</a:t>
                      </a:r>
                      <a:endParaRPr lang="en-US"/>
                    </a:p>
                  </a:txBody>
                  <a:tcPr/>
                </a:tc>
              </a:tr>
              <a:tr h="381000">
                <a:tc>
                  <a:txBody>
                    <a:bodyPr/>
                    <a:p>
                      <a:pPr>
                        <a:buNone/>
                      </a:pPr>
                      <a:r>
                        <a:rPr lang="en-US"/>
                        <a:t>Chấm công công nhân</a:t>
                      </a:r>
                      <a:endParaRPr lang="en-US"/>
                    </a:p>
                  </a:txBody>
                  <a:tcPr/>
                </a:tc>
                <a:tc>
                  <a:txBody>
                    <a:bodyPr/>
                    <a:p>
                      <a:pPr>
                        <a:buNone/>
                      </a:pPr>
                      <a:r>
                        <a:rPr lang="en-US" sz="1400">
                          <a:sym typeface="+mn-ea"/>
                          <a:hlinkClick r:id="rId2" tooltip="" action="ppaction://hlinkfile"/>
                        </a:rPr>
                        <a:t>link video</a:t>
                      </a:r>
                      <a:r>
                        <a:rPr lang="en-US" sz="1400">
                          <a:sym typeface="+mn-ea"/>
                        </a:rPr>
                        <a:t> </a:t>
                      </a:r>
                      <a:endParaRPr lang="en-US"/>
                    </a:p>
                  </a:txBody>
                  <a:tcPr/>
                </a:tc>
              </a:tr>
              <a:tr h="381000">
                <a:tc>
                  <a:txBody>
                    <a:bodyPr/>
                    <a:p>
                      <a:pPr>
                        <a:buNone/>
                      </a:pPr>
                      <a:r>
                        <a:rPr lang="en-US"/>
                        <a:t>Tính lương công nhân</a:t>
                      </a:r>
                      <a:endParaRPr lang="en-US"/>
                    </a:p>
                  </a:txBody>
                  <a:tcPr/>
                </a:tc>
                <a:tc>
                  <a:txBody>
                    <a:bodyPr/>
                    <a:p>
                      <a:pPr>
                        <a:buNone/>
                      </a:pPr>
                      <a:r>
                        <a:rPr lang="en-US" sz="1400">
                          <a:sym typeface="+mn-ea"/>
                          <a:hlinkClick r:id="rId3" tooltip="" action="ppaction://hlinkfile"/>
                        </a:rPr>
                        <a:t>link video</a:t>
                      </a:r>
                      <a:r>
                        <a:rPr lang="en-US" sz="1400">
                          <a:sym typeface="+mn-ea"/>
                        </a:rPr>
                        <a:t> </a:t>
                      </a:r>
                      <a:endParaRPr lang="en-US"/>
                    </a:p>
                  </a:txBody>
                  <a:tcPr/>
                </a:tc>
              </a:tr>
              <a:tr h="381000">
                <a:tc>
                  <a:txBody>
                    <a:bodyPr/>
                    <a:p>
                      <a:pPr>
                        <a:buNone/>
                      </a:pPr>
                      <a:r>
                        <a:rPr lang="en-US"/>
                        <a:t>Chấm công nhân viên</a:t>
                      </a:r>
                      <a:endParaRPr lang="en-US"/>
                    </a:p>
                  </a:txBody>
                  <a:tcPr/>
                </a:tc>
                <a:tc>
                  <a:txBody>
                    <a:bodyPr/>
                    <a:p>
                      <a:pPr>
                        <a:buNone/>
                      </a:pPr>
                      <a:r>
                        <a:rPr lang="en-US">
                          <a:hlinkClick r:id="rId4" tooltip="" action="ppaction://hlinkfile"/>
                        </a:rPr>
                        <a:t>link video</a:t>
                      </a:r>
                      <a:r>
                        <a:rPr lang="en-US"/>
                        <a:t> </a:t>
                      </a:r>
                      <a:endParaRPr lang="en-US" sz="1400">
                        <a:sym typeface="+mn-ea"/>
                      </a:endParaRPr>
                    </a:p>
                    <a:p>
                      <a:pPr>
                        <a:buNone/>
                      </a:pPr>
                      <a:endParaRPr lang="en-US"/>
                    </a:p>
                  </a:txBody>
                  <a:tcPr/>
                </a:tc>
              </a:tr>
              <a:tr h="381000">
                <a:tc>
                  <a:txBody>
                    <a:bodyPr/>
                    <a:p>
                      <a:pPr>
                        <a:buNone/>
                      </a:pPr>
                      <a:r>
                        <a:rPr lang="en-US"/>
                        <a:t>Tính lương nhân viên</a:t>
                      </a:r>
                      <a:endParaRPr lang="en-US"/>
                    </a:p>
                  </a:txBody>
                  <a:tcPr/>
                </a:tc>
                <a:tc>
                  <a:txBody>
                    <a:bodyPr/>
                    <a:p>
                      <a:pPr>
                        <a:buNone/>
                      </a:pPr>
                      <a:r>
                        <a:rPr lang="en-US">
                          <a:solidFill>
                            <a:schemeClr val="accent1"/>
                          </a:solidFill>
                          <a:hlinkClick r:id="rId5" tooltip="" action="ppaction://hlinkfile"/>
                        </a:rPr>
                        <a:t>link video</a:t>
                      </a:r>
                      <a:endParaRPr lang="en-US">
                        <a:solidFill>
                          <a:schemeClr val="accent1"/>
                        </a:solidFill>
                        <a:hlinkClick r:id="rId5" tooltip="" action="ppaction://hlinkfile"/>
                      </a:endParaRPr>
                    </a:p>
                    <a:p>
                      <a:pPr>
                        <a:buNone/>
                      </a:pPr>
                      <a:endParaRPr lang="en-US">
                        <a:solidFill>
                          <a:schemeClr val="accent1"/>
                        </a:solidFill>
                        <a:hlinkClick r:id="rId5" tooltip="" action="ppaction://hlinkfile"/>
                      </a:endParaRPr>
                    </a:p>
                  </a:txBody>
                  <a:tcPr/>
                </a:tc>
              </a:tr>
              <a:tr h="381000">
                <a:tc>
                  <a:txBody>
                    <a:bodyPr/>
                    <a:p>
                      <a:pPr>
                        <a:buNone/>
                      </a:pPr>
                      <a:r>
                        <a:rPr lang="en-US"/>
                        <a:t>Full chức năng</a:t>
                      </a:r>
                      <a:endParaRPr lang="en-US"/>
                    </a:p>
                  </a:txBody>
                  <a:tcPr/>
                </a:tc>
                <a:tc>
                  <a:txBody>
                    <a:bodyPr/>
                    <a:p>
                      <a:pPr>
                        <a:buNone/>
                      </a:pPr>
                      <a:r>
                        <a:rPr lang="en-US" sz="1400">
                          <a:solidFill>
                            <a:schemeClr val="accent1"/>
                          </a:solidFill>
                          <a:sym typeface="+mn-ea"/>
                          <a:hlinkClick r:id="rId6" tooltip="" action="ppaction://hlinkfile"/>
                        </a:rPr>
                        <a:t>link video</a:t>
                      </a:r>
                      <a:endParaRPr lang="en-US"/>
                    </a:p>
                  </a:txBody>
                  <a:tcPr/>
                </a:tc>
              </a:tr>
              <a:tr h="381000">
                <a:tc>
                  <a:txBody>
                    <a:bodyPr/>
                    <a:p>
                      <a:pPr>
                        <a:buNone/>
                      </a:pPr>
                      <a:endParaRPr lang="en-US"/>
                    </a:p>
                  </a:txBody>
                  <a:tcPr/>
                </a:tc>
                <a:tc>
                  <a:txBody>
                    <a:bodyPr/>
                    <a:p>
                      <a:pPr>
                        <a:buNone/>
                      </a:pPr>
                      <a:endParaRPr lang="en-US"/>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48399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 KẾ HOẠCH THỰC HIỆN</a:t>
            </a:r>
            <a:endParaRPr lang="en-GB" sz="3000"/>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Google Shape;391;p45"/>
          <p:cNvSpPr/>
          <p:nvPr/>
        </p:nvSpPr>
        <p:spPr>
          <a:xfrm>
            <a:off x="4932045" y="1203960"/>
            <a:ext cx="3905885" cy="3520440"/>
          </a:xfrm>
          <a:prstGeom prst="decagon">
            <a:avLst>
              <a:gd name="vf" fmla="val 105146"/>
            </a:avLst>
          </a:prstGeom>
          <a:blipFill rotWithShape="1">
            <a:blip r:embed="rId2"/>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r>
              <a:rPr lang="en-US"/>
              <a:t>\</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5147945" y="1203960"/>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57924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VI) Kiểm thử phần mềm</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8" name="Google Shape;338;p43"/>
          <p:cNvSpPr txBox="1"/>
          <p:nvPr>
            <p:ph type="title"/>
          </p:nvPr>
        </p:nvSpPr>
        <p:spPr>
          <a:xfrm>
            <a:off x="971550" y="124460"/>
            <a:ext cx="6981825"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Kiểm thử</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2" name="Picture 1"/>
          <p:cNvPicPr>
            <a:picLocks noChangeAspect="1"/>
          </p:cNvPicPr>
          <p:nvPr/>
        </p:nvPicPr>
        <p:blipFill>
          <a:blip r:embed="rId2"/>
          <a:stretch>
            <a:fillRect/>
          </a:stretch>
        </p:blipFill>
        <p:spPr>
          <a:xfrm>
            <a:off x="467995" y="1347470"/>
            <a:ext cx="3999865" cy="1761490"/>
          </a:xfrm>
          <a:prstGeom prst="rect">
            <a:avLst/>
          </a:prstGeom>
        </p:spPr>
      </p:pic>
      <p:pic>
        <p:nvPicPr>
          <p:cNvPr id="3" name="Picture 2"/>
          <p:cNvPicPr>
            <a:picLocks noChangeAspect="1"/>
          </p:cNvPicPr>
          <p:nvPr/>
        </p:nvPicPr>
        <p:blipFill>
          <a:blip r:embed="rId3"/>
          <a:stretch>
            <a:fillRect/>
          </a:stretch>
        </p:blipFill>
        <p:spPr>
          <a:xfrm>
            <a:off x="4500245" y="1347470"/>
            <a:ext cx="3908425" cy="3651885"/>
          </a:xfrm>
          <a:prstGeom prst="rect">
            <a:avLst/>
          </a:prstGeom>
        </p:spPr>
      </p:pic>
      <p:sp>
        <p:nvSpPr>
          <p:cNvPr id="4" name="Text Box 3"/>
          <p:cNvSpPr txBox="1"/>
          <p:nvPr/>
        </p:nvSpPr>
        <p:spPr>
          <a:xfrm>
            <a:off x="899795" y="3651885"/>
            <a:ext cx="3152775" cy="306705"/>
          </a:xfrm>
          <a:prstGeom prst="rect">
            <a:avLst/>
          </a:prstGeom>
          <a:noFill/>
        </p:spPr>
        <p:txBody>
          <a:bodyPr wrap="square" rtlCol="0">
            <a:spAutoFit/>
          </a:bodyPr>
          <a:p>
            <a:pPr algn="l"/>
            <a:r>
              <a:rPr lang="en-US">
                <a:solidFill>
                  <a:schemeClr val="accent1">
                    <a:lumMod val="75000"/>
                  </a:schemeClr>
                </a:solidFill>
                <a:hlinkClick r:id="rId4" action="ppaction://hlinkfile"/>
              </a:rPr>
              <a:t>link test case</a:t>
            </a:r>
            <a:endParaRPr lang="en-US">
              <a:solidFill>
                <a:schemeClr val="accent1">
                  <a:lumMod val="75000"/>
                </a:schemeClr>
              </a:solidFill>
              <a:hlinkClick r:id="rId4" action="ppaction://hlinkfi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5147945" y="1203325"/>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57924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VII) Kết luận-Hướng phát triển</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Oval 6"/>
          <p:cNvSpPr/>
          <p:nvPr/>
        </p:nvSpPr>
        <p:spPr>
          <a:xfrm>
            <a:off x="8100695" y="123190"/>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Google Shape;338;p43"/>
          <p:cNvSpPr txBox="1"/>
          <p:nvPr/>
        </p:nvSpPr>
        <p:spPr>
          <a:xfrm>
            <a:off x="974725" y="124460"/>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Kết luận- Hướng phát triển</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9" name="Google Shape;332;p42"/>
          <p:cNvCxnSpPr/>
          <p:nvPr/>
        </p:nvCxnSpPr>
        <p:spPr>
          <a:xfrm flipH="1">
            <a:off x="1043940" y="627380"/>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6" name="Text Box 5"/>
          <p:cNvSpPr txBox="1"/>
          <p:nvPr/>
        </p:nvSpPr>
        <p:spPr>
          <a:xfrm>
            <a:off x="827405" y="2283460"/>
            <a:ext cx="7604760" cy="1599565"/>
          </a:xfrm>
          <a:prstGeom prst="rect">
            <a:avLst/>
          </a:prstGeom>
          <a:noFill/>
        </p:spPr>
        <p:txBody>
          <a:bodyPr wrap="square" rtlCol="0">
            <a:spAutoFit/>
          </a:bodyPr>
          <a:p>
            <a:r>
              <a:rPr lang="en-US" altLang="en-GB" b="1">
                <a:solidFill>
                  <a:srgbClr val="953735"/>
                </a:solidFill>
                <a:latin typeface="Arial" panose="020B0604020202020204" pitchFamily="34" charset="0"/>
                <a:cs typeface="Arial" panose="020B0604020202020204" pitchFamily="34" charset="0"/>
                <a:sym typeface="+mn-ea"/>
              </a:rPr>
              <a:t>Hướng phát triển</a:t>
            </a:r>
            <a:endParaRPr lang="en-US"/>
          </a:p>
          <a:p>
            <a:r>
              <a:rPr lang="en-US"/>
              <a:t>+ Hệ thống hỗ trợ được tất cả ngôn ngữ phổ biến trên thế giới.</a:t>
            </a:r>
            <a:endParaRPr lang="en-US"/>
          </a:p>
          <a:p>
            <a:r>
              <a:rPr lang="en-US"/>
              <a:t>+ Khắc phục điểm yếu của send SMS của hệ thống (call API của các nguồn có sẵn ).</a:t>
            </a:r>
            <a:endParaRPr lang="en-US"/>
          </a:p>
          <a:p>
            <a:r>
              <a:rPr lang="en-US"/>
              <a:t>+ Dữ liệu được đưa lên Cloud.</a:t>
            </a:r>
            <a:endParaRPr lang="en-US"/>
          </a:p>
          <a:p>
            <a:r>
              <a:rPr lang="en-US"/>
              <a:t>+ Khôi phục dữ liệu.</a:t>
            </a:r>
            <a:endParaRPr lang="en-US"/>
          </a:p>
          <a:p>
            <a:r>
              <a:rPr lang="en-US"/>
              <a:t>+ Thêm các chức năng khác: xem lịch làm, đăng ký xin nghỉ phép, duyệt đơn nghỉ phép,thêm phúc lợi công ty,...</a:t>
            </a:r>
            <a:endParaRPr lang="en-US"/>
          </a:p>
        </p:txBody>
      </p:sp>
      <p:sp>
        <p:nvSpPr>
          <p:cNvPr id="10" name="Text Box 9"/>
          <p:cNvSpPr txBox="1"/>
          <p:nvPr/>
        </p:nvSpPr>
        <p:spPr>
          <a:xfrm>
            <a:off x="827405" y="1203325"/>
            <a:ext cx="7604760" cy="1168400"/>
          </a:xfrm>
          <a:prstGeom prst="rect">
            <a:avLst/>
          </a:prstGeom>
          <a:noFill/>
        </p:spPr>
        <p:txBody>
          <a:bodyPr wrap="square" rtlCol="0">
            <a:spAutoFit/>
          </a:bodyPr>
          <a:p>
            <a:r>
              <a:rPr lang="en-US" altLang="en-GB" b="1">
                <a:solidFill>
                  <a:srgbClr val="953735"/>
                </a:solidFill>
                <a:latin typeface="Arial" panose="020B0604020202020204" pitchFamily="34" charset="0"/>
                <a:cs typeface="Arial" panose="020B0604020202020204" pitchFamily="34" charset="0"/>
                <a:sym typeface="+mn-ea"/>
              </a:rPr>
              <a:t>Kết luận:</a:t>
            </a:r>
            <a:endParaRPr lang="en-US" altLang="en-GB" b="1">
              <a:solidFill>
                <a:srgbClr val="953735"/>
              </a:solidFill>
              <a:latin typeface="Arial" panose="020B0604020202020204" pitchFamily="34" charset="0"/>
              <a:cs typeface="Arial" panose="020B0604020202020204" pitchFamily="34" charset="0"/>
              <a:sym typeface="+mn-ea"/>
            </a:endParaRPr>
          </a:p>
          <a:p>
            <a:r>
              <a:rPr lang="en-US" altLang="en-GB" b="1">
                <a:solidFill>
                  <a:schemeClr val="tx1"/>
                </a:solidFill>
                <a:latin typeface="Arial" panose="020B0604020202020204" pitchFamily="34" charset="0"/>
                <a:cs typeface="Arial" panose="020B0604020202020204" pitchFamily="34" charset="0"/>
                <a:sym typeface="+mn-ea"/>
              </a:rPr>
              <a:t>Chương tình truy chưa giải quyết hoàn toàn bài toán chám công tính lương của doang nghiệp, tuy nhiên vẫn có thể đưa vào sửu dụng thử nghiệm trong các doang nghiệp nhỏ</a:t>
            </a:r>
            <a:endParaRPr lang="en-US" altLang="en-GB" b="1">
              <a:solidFill>
                <a:srgbClr val="953735"/>
              </a:solidFill>
              <a:latin typeface="Arial" panose="020B0604020202020204" pitchFamily="34" charset="0"/>
              <a:cs typeface="Arial" panose="020B0604020202020204" pitchFamily="34" charset="0"/>
              <a:sym typeface="+mn-ea"/>
            </a:endParaRPr>
          </a:p>
          <a:p>
            <a:endParaRPr lang="en-US">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775" name="Shape 775"/>
        <p:cNvGrpSpPr/>
        <p:nvPr/>
      </p:nvGrpSpPr>
      <p:grpSpPr>
        <a:xfrm>
          <a:off x="0" y="0"/>
          <a:ext cx="0" cy="0"/>
          <a:chOff x="0" y="0"/>
          <a:chExt cx="0" cy="0"/>
        </a:xfrm>
      </p:grpSpPr>
      <p:grpSp>
        <p:nvGrpSpPr>
          <p:cNvPr id="776" name="Google Shape;776;p55"/>
          <p:cNvGrpSpPr/>
          <p:nvPr/>
        </p:nvGrpSpPr>
        <p:grpSpPr>
          <a:xfrm>
            <a:off x="5128125" y="1257062"/>
            <a:ext cx="2925350" cy="2553827"/>
            <a:chOff x="5128125" y="1257062"/>
            <a:chExt cx="2925350" cy="2553827"/>
          </a:xfrm>
        </p:grpSpPr>
        <p:grpSp>
          <p:nvGrpSpPr>
            <p:cNvPr id="777" name="Google Shape;777;p55"/>
            <p:cNvGrpSpPr/>
            <p:nvPr/>
          </p:nvGrpSpPr>
          <p:grpSpPr>
            <a:xfrm>
              <a:off x="5238275" y="1257062"/>
              <a:ext cx="2815200" cy="2478277"/>
              <a:chOff x="5090400" y="1283477"/>
              <a:chExt cx="2815200" cy="2478277"/>
            </a:xfrm>
          </p:grpSpPr>
          <p:sp>
            <p:nvSpPr>
              <p:cNvPr id="778" name="Google Shape;778;p55"/>
              <p:cNvSpPr/>
              <p:nvPr/>
            </p:nvSpPr>
            <p:spPr>
              <a:xfrm>
                <a:off x="5983950" y="3355103"/>
                <a:ext cx="1028100" cy="364800"/>
              </a:xfrm>
              <a:prstGeom prst="trapezoid">
                <a:avLst>
                  <a:gd name="adj" fmla="val 184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5"/>
              <p:cNvSpPr/>
              <p:nvPr/>
            </p:nvSpPr>
            <p:spPr>
              <a:xfrm>
                <a:off x="5090850" y="1283477"/>
                <a:ext cx="2814300" cy="2119500"/>
              </a:xfrm>
              <a:prstGeom prst="roundRect">
                <a:avLst>
                  <a:gd name="adj" fmla="val 58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5"/>
              <p:cNvSpPr/>
              <p:nvPr/>
            </p:nvSpPr>
            <p:spPr>
              <a:xfrm rot="10800000">
                <a:off x="5090400" y="3127925"/>
                <a:ext cx="2815200" cy="274800"/>
              </a:xfrm>
              <a:prstGeom prst="round2SameRect">
                <a:avLst>
                  <a:gd name="adj1" fmla="val 41621"/>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5"/>
              <p:cNvSpPr/>
              <p:nvPr/>
            </p:nvSpPr>
            <p:spPr>
              <a:xfrm>
                <a:off x="6430650" y="3197975"/>
                <a:ext cx="134700" cy="134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55"/>
              <p:cNvSpPr/>
              <p:nvPr/>
            </p:nvSpPr>
            <p:spPr>
              <a:xfrm>
                <a:off x="5929800" y="3694853"/>
                <a:ext cx="1136400" cy="6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 name="Google Shape;783;p55"/>
            <p:cNvGrpSpPr/>
            <p:nvPr/>
          </p:nvGrpSpPr>
          <p:grpSpPr>
            <a:xfrm>
              <a:off x="5128125" y="1332612"/>
              <a:ext cx="2815200" cy="2478277"/>
              <a:chOff x="5090400" y="1283477"/>
              <a:chExt cx="2815200" cy="2478277"/>
            </a:xfrm>
          </p:grpSpPr>
          <p:sp>
            <p:nvSpPr>
              <p:cNvPr id="784" name="Google Shape;784;p55"/>
              <p:cNvSpPr/>
              <p:nvPr/>
            </p:nvSpPr>
            <p:spPr>
              <a:xfrm>
                <a:off x="5983950" y="3355103"/>
                <a:ext cx="1028100" cy="364800"/>
              </a:xfrm>
              <a:prstGeom prst="trapezoid">
                <a:avLst>
                  <a:gd name="adj" fmla="val 18467"/>
                </a:avLst>
              </a:prstGeom>
              <a:solidFill>
                <a:srgbClr val="F1EFF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5"/>
              <p:cNvSpPr/>
              <p:nvPr/>
            </p:nvSpPr>
            <p:spPr>
              <a:xfrm>
                <a:off x="5090850" y="1283477"/>
                <a:ext cx="2814300" cy="2119500"/>
              </a:xfrm>
              <a:prstGeom prst="roundRect">
                <a:avLst>
                  <a:gd name="adj" fmla="val 5810"/>
                </a:avLst>
              </a:prstGeom>
              <a:solidFill>
                <a:srgbClr val="F1EFF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5"/>
              <p:cNvSpPr/>
              <p:nvPr/>
            </p:nvSpPr>
            <p:spPr>
              <a:xfrm rot="10800000">
                <a:off x="5090400" y="3127925"/>
                <a:ext cx="2815200" cy="274800"/>
              </a:xfrm>
              <a:prstGeom prst="round2SameRect">
                <a:avLst>
                  <a:gd name="adj1" fmla="val 41621"/>
                  <a:gd name="adj2" fmla="val 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5"/>
              <p:cNvSpPr/>
              <p:nvPr/>
            </p:nvSpPr>
            <p:spPr>
              <a:xfrm>
                <a:off x="6430650" y="3197975"/>
                <a:ext cx="134700" cy="134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55"/>
              <p:cNvSpPr/>
              <p:nvPr/>
            </p:nvSpPr>
            <p:spPr>
              <a:xfrm>
                <a:off x="5929800" y="3694853"/>
                <a:ext cx="1136400" cy="669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90" name="Google Shape;790;p55"/>
          <p:cNvSpPr/>
          <p:nvPr/>
        </p:nvSpPr>
        <p:spPr>
          <a:xfrm>
            <a:off x="2630225" y="1957275"/>
            <a:ext cx="1108566"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792" name="Google Shape;792;p55"/>
          <p:cNvSpPr txBox="1"/>
          <p:nvPr>
            <p:ph type="title"/>
          </p:nvPr>
        </p:nvSpPr>
        <p:spPr>
          <a:xfrm>
            <a:off x="971266" y="1420061"/>
            <a:ext cx="2958900" cy="5952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rgbClr val="C00000"/>
                </a:solidFill>
                <a:latin typeface="Arial" panose="020B0604020202020204" pitchFamily="34" charset="0"/>
                <a:cs typeface="Arial" panose="020B0604020202020204" pitchFamily="34" charset="0"/>
              </a:rPr>
              <a:t>Khởi nghiệp</a:t>
            </a:r>
            <a:endParaRPr lang="en-US" altLang="en-GB">
              <a:solidFill>
                <a:srgbClr val="C00000"/>
              </a:solidFill>
              <a:latin typeface="Arial" panose="020B0604020202020204" pitchFamily="34" charset="0"/>
              <a:cs typeface="Arial" panose="020B0604020202020204" pitchFamily="34" charset="0"/>
            </a:endParaRPr>
          </a:p>
        </p:txBody>
      </p:sp>
      <p:grpSp>
        <p:nvGrpSpPr>
          <p:cNvPr id="793" name="Google Shape;793;p55"/>
          <p:cNvGrpSpPr/>
          <p:nvPr/>
        </p:nvGrpSpPr>
        <p:grpSpPr>
          <a:xfrm>
            <a:off x="5238271" y="3003162"/>
            <a:ext cx="2594995" cy="83700"/>
            <a:chOff x="5200510" y="2954025"/>
            <a:chExt cx="2594995" cy="83700"/>
          </a:xfrm>
        </p:grpSpPr>
        <p:grpSp>
          <p:nvGrpSpPr>
            <p:cNvPr id="794" name="Google Shape;794;p55"/>
            <p:cNvGrpSpPr/>
            <p:nvPr/>
          </p:nvGrpSpPr>
          <p:grpSpPr>
            <a:xfrm>
              <a:off x="5310851" y="2959677"/>
              <a:ext cx="2484653" cy="72388"/>
              <a:chOff x="532225" y="4215350"/>
              <a:chExt cx="3429000" cy="99900"/>
            </a:xfrm>
          </p:grpSpPr>
          <p:sp>
            <p:nvSpPr>
              <p:cNvPr id="795" name="Google Shape;795;p55"/>
              <p:cNvSpPr/>
              <p:nvPr/>
            </p:nvSpPr>
            <p:spPr>
              <a:xfrm>
                <a:off x="532225" y="4247750"/>
                <a:ext cx="3429000" cy="35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55"/>
              <p:cNvSpPr/>
              <p:nvPr/>
            </p:nvSpPr>
            <p:spPr>
              <a:xfrm>
                <a:off x="532225" y="4247750"/>
                <a:ext cx="1609200" cy="35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55"/>
              <p:cNvSpPr/>
              <p:nvPr/>
            </p:nvSpPr>
            <p:spPr>
              <a:xfrm>
                <a:off x="2116350" y="4215350"/>
                <a:ext cx="99900" cy="99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8" name="Google Shape;798;p55"/>
            <p:cNvSpPr/>
            <p:nvPr/>
          </p:nvSpPr>
          <p:spPr>
            <a:xfrm rot="5400000">
              <a:off x="5194810" y="2959725"/>
              <a:ext cx="83700" cy="72300"/>
            </a:xfrm>
            <a:prstGeom prst="triangl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Placeholder 2"/>
          <p:cNvPicPr>
            <a:picLocks noChangeAspect="1"/>
          </p:cNvPicPr>
          <p:nvPr>
            <p:ph type="pic" idx="2"/>
          </p:nvPr>
        </p:nvPicPr>
        <p:blipFill>
          <a:blip r:embed="rId1"/>
          <a:stretch>
            <a:fillRect/>
          </a:stretch>
        </p:blipFill>
        <p:spPr>
          <a:xfrm>
            <a:off x="5351780" y="1624330"/>
            <a:ext cx="2367915" cy="12179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313" name="Shape 313"/>
        <p:cNvGrpSpPr/>
        <p:nvPr/>
      </p:nvGrpSpPr>
      <p:grpSpPr>
        <a:xfrm>
          <a:off x="0" y="0"/>
          <a:ext cx="0" cy="0"/>
          <a:chOff x="0" y="0"/>
          <a:chExt cx="0" cy="0"/>
        </a:xfrm>
      </p:grpSpPr>
      <p:sp>
        <p:nvSpPr>
          <p:cNvPr id="16" name="Oval 15"/>
          <p:cNvSpPr/>
          <p:nvPr/>
        </p:nvSpPr>
        <p:spPr>
          <a:xfrm>
            <a:off x="8100060"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 name="Title 6"/>
          <p:cNvSpPr/>
          <p:nvPr>
            <p:ph type="title"/>
          </p:nvPr>
        </p:nvSpPr>
        <p:spPr>
          <a:xfrm>
            <a:off x="213360" y="195580"/>
            <a:ext cx="8950960" cy="572770"/>
          </a:xfrm>
        </p:spPr>
        <p:txBody>
          <a:bodyPr/>
          <a:p>
            <a:pPr algn="ctr"/>
            <a:r>
              <a:rPr lang="en-US" b="1">
                <a:solidFill>
                  <a:srgbClr val="C00000"/>
                </a:solidFill>
                <a:latin typeface="Arial" panose="020B0604020202020204" pitchFamily="34" charset="0"/>
                <a:cs typeface="Arial" panose="020B0604020202020204" pitchFamily="34" charset="0"/>
              </a:rPr>
              <a:t>Ý tưởng khởi nghiệp</a:t>
            </a:r>
            <a:endParaRPr lang="en-US" b="1">
              <a:solidFill>
                <a:srgbClr val="C00000"/>
              </a:solidFill>
              <a:latin typeface="Arial" panose="020B0604020202020204" pitchFamily="34" charset="0"/>
              <a:cs typeface="Arial" panose="020B0604020202020204" pitchFamily="34" charset="0"/>
            </a:endParaRPr>
          </a:p>
        </p:txBody>
      </p:sp>
      <p:sp>
        <p:nvSpPr>
          <p:cNvPr id="8" name="Text Placeholder 7"/>
          <p:cNvSpPr/>
          <p:nvPr>
            <p:ph type="body" idx="1"/>
          </p:nvPr>
        </p:nvSpPr>
        <p:spPr>
          <a:xfrm>
            <a:off x="683895" y="1168400"/>
            <a:ext cx="4253865" cy="2497455"/>
          </a:xfrm>
        </p:spPr>
        <p:txBody>
          <a:bodyPr/>
          <a:p>
            <a:pPr marL="133350" indent="0">
              <a:buNone/>
            </a:pPr>
            <a:r>
              <a:rPr lang="en-US"/>
              <a:t>Nhận thấy việc chấm công và tính lương của các doang nghiệp còn lệ thuộc và excel chưa tối ưu thời gian và nhân  lực đôi khi còn xảy ra thiếu soát từ phía người thực hiện.</a:t>
            </a:r>
            <a:endParaRPr lang="en-US"/>
          </a:p>
          <a:p>
            <a:pPr marL="133350" indent="0">
              <a:buNone/>
            </a:pPr>
            <a:endParaRPr lang="en-US"/>
          </a:p>
          <a:p>
            <a:pPr marL="133350" indent="0">
              <a:buNone/>
            </a:pPr>
            <a:r>
              <a:rPr lang="en-US"/>
              <a:t>Vì là một sinh viên nghiên cứu về công nghệ nhóm chúng em cần tìm ra giải pháp để giải quyết vấn đề trên. Do đó nhóm chúng em quyết định khởi nghiệp </a:t>
            </a:r>
            <a:r>
              <a:rPr lang="en-US" b="1"/>
              <a:t>phần mêm quản lý lương THVT-SHOES </a:t>
            </a:r>
            <a:endParaRPr lang="en-US"/>
          </a:p>
          <a:p>
            <a:pPr marL="133350" indent="0">
              <a:buNone/>
            </a:pPr>
            <a:endParaRPr lang="en-US"/>
          </a:p>
        </p:txBody>
      </p:sp>
      <p:pic>
        <p:nvPicPr>
          <p:cNvPr id="6" name="Picture Placeholder 5"/>
          <p:cNvPicPr>
            <a:picLocks noChangeAspect="1"/>
          </p:cNvPicPr>
          <p:nvPr>
            <p:ph type="pic" idx="2"/>
          </p:nvPr>
        </p:nvPicPr>
        <p:blipFill>
          <a:blip r:embed="rId1"/>
          <a:stretch>
            <a:fillRect/>
          </a:stretch>
        </p:blipFill>
        <p:spPr>
          <a:xfrm>
            <a:off x="5580380" y="950595"/>
            <a:ext cx="2806065" cy="2715260"/>
          </a:xfrm>
          <a:prstGeom prst="rect">
            <a:avLst/>
          </a:prstGeom>
        </p:spPr>
      </p:pic>
      <p:sp>
        <p:nvSpPr>
          <p:cNvPr id="16" name="Oval 15"/>
          <p:cNvSpPr/>
          <p:nvPr/>
        </p:nvSpPr>
        <p:spPr>
          <a:xfrm>
            <a:off x="8100060"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a:xfrm>
            <a:off x="213360" y="195580"/>
            <a:ext cx="8950960" cy="572770"/>
          </a:xfrm>
        </p:spPr>
        <p:txBody>
          <a:bodyPr/>
          <a:p>
            <a:pPr algn="ctr"/>
            <a:r>
              <a:rPr lang="en-US" b="1">
                <a:solidFill>
                  <a:srgbClr val="C00000"/>
                </a:solidFill>
                <a:latin typeface="Arial" panose="020B0604020202020204" pitchFamily="34" charset="0"/>
                <a:cs typeface="Arial" panose="020B0604020202020204" pitchFamily="34" charset="0"/>
              </a:rPr>
              <a:t>Đối tượng khách hàng?</a:t>
            </a:r>
            <a:endParaRPr lang="en-US" b="1">
              <a:solidFill>
                <a:srgbClr val="C00000"/>
              </a:solidFill>
              <a:latin typeface="Arial" panose="020B0604020202020204" pitchFamily="34" charset="0"/>
              <a:cs typeface="Arial" panose="020B0604020202020204" pitchFamily="34" charset="0"/>
            </a:endParaRPr>
          </a:p>
        </p:txBody>
      </p:sp>
      <p:sp>
        <p:nvSpPr>
          <p:cNvPr id="8" name="Text Placeholder 7"/>
          <p:cNvSpPr/>
          <p:nvPr>
            <p:ph type="body" idx="1"/>
          </p:nvPr>
        </p:nvSpPr>
        <p:spPr>
          <a:xfrm>
            <a:off x="683895" y="2125980"/>
            <a:ext cx="4253865" cy="891540"/>
          </a:xfrm>
        </p:spPr>
        <p:txBody>
          <a:bodyPr/>
          <a:p>
            <a:r>
              <a:rPr lang="en-US"/>
              <a:t>Các doanh nghiệp gia công  hoặc sản xuất giày dép  vừa và nhỏ/</a:t>
            </a:r>
            <a:endParaRPr lang="en-US"/>
          </a:p>
          <a:p>
            <a:pPr marL="133350" indent="0">
              <a:buNone/>
            </a:pPr>
            <a:endParaRPr lang="en-US"/>
          </a:p>
          <a:p>
            <a:pPr marL="133350" indent="0">
              <a:buNone/>
            </a:pPr>
            <a:endParaRPr lang="en-US"/>
          </a:p>
        </p:txBody>
      </p:sp>
      <p:pic>
        <p:nvPicPr>
          <p:cNvPr id="2" name="Picture 1"/>
          <p:cNvPicPr>
            <a:picLocks noChangeAspect="1"/>
          </p:cNvPicPr>
          <p:nvPr/>
        </p:nvPicPr>
        <p:blipFill>
          <a:blip r:embed="rId1"/>
          <a:stretch>
            <a:fillRect/>
          </a:stretch>
        </p:blipFill>
        <p:spPr>
          <a:xfrm>
            <a:off x="5220335" y="1131570"/>
            <a:ext cx="3448685" cy="3203575"/>
          </a:xfrm>
          <a:prstGeom prst="rect">
            <a:avLst/>
          </a:prstGeom>
        </p:spPr>
      </p:pic>
      <p:sp>
        <p:nvSpPr>
          <p:cNvPr id="16" name="Oval 15"/>
          <p:cNvSpPr/>
          <p:nvPr/>
        </p:nvSpPr>
        <p:spPr>
          <a:xfrm>
            <a:off x="8100060"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a:xfrm>
            <a:off x="-36195" y="51435"/>
            <a:ext cx="8965565" cy="572770"/>
          </a:xfrm>
        </p:spPr>
        <p:txBody>
          <a:bodyPr/>
          <a:p>
            <a:pPr algn="ctr"/>
            <a:r>
              <a:rPr lang="en-US" altLang="en-GB" b="1">
                <a:solidFill>
                  <a:srgbClr val="C00000"/>
                </a:solidFill>
                <a:latin typeface="Arial" panose="020B0604020202020204" pitchFamily="34" charset="0"/>
                <a:cs typeface="Arial" panose="020B0604020202020204" pitchFamily="34" charset="0"/>
                <a:sym typeface="+mn-ea"/>
              </a:rPr>
              <a:t>Tiềm năng thị trường?</a:t>
            </a:r>
            <a:br>
              <a:rPr lang="en-US" altLang="en-GB" b="1">
                <a:solidFill>
                  <a:srgbClr val="C00000"/>
                </a:solidFill>
                <a:latin typeface="Arial" panose="020B0604020202020204" pitchFamily="34" charset="0"/>
                <a:cs typeface="Arial" panose="020B0604020202020204" pitchFamily="34" charset="0"/>
              </a:rPr>
            </a:br>
            <a:endParaRPr lang="en-US" b="1"/>
          </a:p>
        </p:txBody>
      </p:sp>
      <p:pic>
        <p:nvPicPr>
          <p:cNvPr id="6" name="Picture Placeholder 5"/>
          <p:cNvPicPr>
            <a:picLocks noChangeAspect="1"/>
          </p:cNvPicPr>
          <p:nvPr>
            <p:ph type="pic" idx="2"/>
          </p:nvPr>
        </p:nvPicPr>
        <p:blipFill>
          <a:blip r:embed="rId1"/>
          <a:stretch>
            <a:fillRect/>
          </a:stretch>
        </p:blipFill>
        <p:spPr>
          <a:xfrm>
            <a:off x="3707765" y="1275715"/>
            <a:ext cx="5379085" cy="3150235"/>
          </a:xfrm>
          <a:prstGeom prst="rect">
            <a:avLst/>
          </a:prstGeom>
        </p:spPr>
      </p:pic>
      <p:sp>
        <p:nvSpPr>
          <p:cNvPr id="10" name="Text Box 9"/>
          <p:cNvSpPr txBox="1"/>
          <p:nvPr/>
        </p:nvSpPr>
        <p:spPr>
          <a:xfrm>
            <a:off x="395605" y="1347470"/>
            <a:ext cx="1657350" cy="306705"/>
          </a:xfrm>
          <a:prstGeom prst="rect">
            <a:avLst/>
          </a:prstGeom>
          <a:noFill/>
        </p:spPr>
        <p:txBody>
          <a:bodyPr wrap="none" rtlCol="0">
            <a:spAutoFit/>
            <a:scene3d>
              <a:camera prst="orthographicFront"/>
              <a:lightRig rig="threePt" dir="t"/>
            </a:scene3d>
          </a:bodyPr>
          <a:p>
            <a:r>
              <a:rPr lang="en-US">
                <a:solidFill>
                  <a:schemeClr val="accent1"/>
                </a:solidFill>
                <a:effectLst>
                  <a:outerShdw blurRad="38100" dist="25400" dir="5400000" algn="ctr" rotWithShape="0">
                    <a:srgbClr val="6E747A">
                      <a:alpha val="43000"/>
                    </a:srgbClr>
                  </a:outerShdw>
                </a:effectLst>
                <a:hlinkClick r:id="rId2" action="ppaction://hlinkfile"/>
              </a:rPr>
              <a:t>Theo trang statista</a:t>
            </a:r>
            <a:endParaRPr lang="en-US">
              <a:solidFill>
                <a:schemeClr val="accent1"/>
              </a:solidFill>
              <a:effectLst>
                <a:outerShdw blurRad="38100" dist="25400" dir="5400000" algn="ctr" rotWithShape="0">
                  <a:srgbClr val="6E747A">
                    <a:alpha val="43000"/>
                  </a:srgbClr>
                </a:outerShdw>
              </a:effectLst>
              <a:hlinkClick r:id="rId2" action="ppaction://hlinkfile"/>
            </a:endParaRPr>
          </a:p>
        </p:txBody>
      </p:sp>
      <p:sp>
        <p:nvSpPr>
          <p:cNvPr id="11" name="Text Box 10"/>
          <p:cNvSpPr txBox="1"/>
          <p:nvPr/>
        </p:nvSpPr>
        <p:spPr>
          <a:xfrm>
            <a:off x="395605" y="1708150"/>
            <a:ext cx="3133090" cy="2030095"/>
          </a:xfrm>
          <a:prstGeom prst="rect">
            <a:avLst/>
          </a:prstGeom>
          <a:noFill/>
        </p:spPr>
        <p:txBody>
          <a:bodyPr wrap="square" rtlCol="0">
            <a:spAutoFit/>
          </a:bodyPr>
          <a:p>
            <a:pPr algn="just"/>
            <a:r>
              <a:rPr lang="en-US"/>
              <a:t>+Doanh thu trên thị trường Giày dép lên tới 381,90 tỷ đô la Mỹ vào năm 2022. Thị trường dự kiến ​​sẽ tăng trưởng hàng năm 5,88% (CAGR 2022-2027).</a:t>
            </a:r>
            <a:endParaRPr lang="en-US"/>
          </a:p>
          <a:p>
            <a:pPr algn="just"/>
            <a:r>
              <a:rPr lang="en-US"/>
              <a:t>+ Trung bình mỗi người sẽ sở hữu cho mình 1.9 đôi giày trong năm 2022</a:t>
            </a:r>
            <a:endParaRPr lang="en-US"/>
          </a:p>
          <a:p>
            <a:pPr algn="just"/>
            <a:endParaRPr lang="en-US"/>
          </a:p>
        </p:txBody>
      </p:sp>
      <p:sp>
        <p:nvSpPr>
          <p:cNvPr id="12" name="Right Arrow 11"/>
          <p:cNvSpPr/>
          <p:nvPr/>
        </p:nvSpPr>
        <p:spPr>
          <a:xfrm>
            <a:off x="323850" y="3939540"/>
            <a:ext cx="360045" cy="2159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711200" y="3867785"/>
            <a:ext cx="2852420" cy="521970"/>
          </a:xfrm>
          <a:prstGeom prst="rect">
            <a:avLst/>
          </a:prstGeom>
          <a:noFill/>
        </p:spPr>
        <p:txBody>
          <a:bodyPr wrap="square" rtlCol="0">
            <a:spAutoFit/>
          </a:bodyPr>
          <a:p>
            <a:r>
              <a:rPr lang="en-US"/>
              <a:t>Nhiều doanh nghiệp tìm các giải pháp để cung đáp ứng được cầu</a:t>
            </a:r>
            <a:endParaRPr lang="en-US"/>
          </a:p>
        </p:txBody>
      </p:sp>
      <p:sp>
        <p:nvSpPr>
          <p:cNvPr id="16" name="Oval 15"/>
          <p:cNvSpPr/>
          <p:nvPr/>
        </p:nvSpPr>
        <p:spPr>
          <a:xfrm>
            <a:off x="8100060" y="123825"/>
            <a:ext cx="935990" cy="79184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a:xfrm>
            <a:off x="1547540" y="195330"/>
            <a:ext cx="6698400" cy="572700"/>
          </a:xfrm>
        </p:spPr>
        <p:txBody>
          <a:bodyPr/>
          <a:p>
            <a:pPr algn="ctr"/>
            <a:r>
              <a:rPr lang="en-US" altLang="en-GB" b="1">
                <a:solidFill>
                  <a:srgbClr val="C00000"/>
                </a:solidFill>
                <a:latin typeface="Arial" panose="020B0604020202020204" pitchFamily="34" charset="0"/>
                <a:cs typeface="Arial" panose="020B0604020202020204" pitchFamily="34" charset="0"/>
                <a:sym typeface="+mn-ea"/>
              </a:rPr>
              <a:t>Sản phẩm thu tiền về thế nào?</a:t>
            </a:r>
            <a:br>
              <a:rPr lang="en-US" altLang="en-GB" b="1">
                <a:solidFill>
                  <a:srgbClr val="C00000"/>
                </a:solidFill>
                <a:latin typeface="Arial" panose="020B0604020202020204" pitchFamily="34" charset="0"/>
                <a:cs typeface="Arial" panose="020B0604020202020204" pitchFamily="34" charset="0"/>
              </a:rPr>
            </a:br>
            <a:endParaRPr lang="en-US" b="1"/>
          </a:p>
        </p:txBody>
      </p:sp>
      <p:pic>
        <p:nvPicPr>
          <p:cNvPr id="4" name="Picture Placeholder 3" descr="loi-nhuan-la-gi (1)"/>
          <p:cNvPicPr>
            <a:picLocks noChangeAspect="1"/>
          </p:cNvPicPr>
          <p:nvPr>
            <p:ph type="pic" idx="2"/>
          </p:nvPr>
        </p:nvPicPr>
        <p:blipFill>
          <a:blip r:embed="rId1"/>
          <a:stretch>
            <a:fillRect/>
          </a:stretch>
        </p:blipFill>
        <p:spPr>
          <a:xfrm>
            <a:off x="2843530" y="1347470"/>
            <a:ext cx="5919470" cy="3699510"/>
          </a:xfrm>
          <a:prstGeom prst="rect">
            <a:avLst/>
          </a:prstGeom>
        </p:spPr>
      </p:pic>
      <p:sp>
        <p:nvSpPr>
          <p:cNvPr id="8" name="Text Box 7"/>
          <p:cNvSpPr txBox="1"/>
          <p:nvPr/>
        </p:nvSpPr>
        <p:spPr>
          <a:xfrm>
            <a:off x="323850" y="2355850"/>
            <a:ext cx="2170430" cy="521970"/>
          </a:xfrm>
          <a:prstGeom prst="rect">
            <a:avLst/>
          </a:prstGeom>
          <a:noFill/>
        </p:spPr>
        <p:txBody>
          <a:bodyPr wrap="square" rtlCol="0" anchor="t">
            <a:spAutoFit/>
          </a:bodyPr>
          <a:p>
            <a:r>
              <a:rPr lang="en-US"/>
              <a:t>Thu phí duy trì ứng dụng.</a:t>
            </a:r>
            <a:endParaRPr lang="en-US"/>
          </a:p>
          <a:p>
            <a:endParaRPr lang="en-US"/>
          </a:p>
        </p:txBody>
      </p:sp>
      <p:sp>
        <p:nvSpPr>
          <p:cNvPr id="16" name="Oval 15"/>
          <p:cNvSpPr/>
          <p:nvPr/>
        </p:nvSpPr>
        <p:spPr>
          <a:xfrm>
            <a:off x="8100060"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85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362" name="Shape 362"/>
        <p:cNvGrpSpPr/>
        <p:nvPr/>
      </p:nvGrpSpPr>
      <p:grpSpPr>
        <a:xfrm>
          <a:off x="0" y="0"/>
          <a:ext cx="0" cy="0"/>
          <a:chOff x="0" y="0"/>
          <a:chExt cx="0" cy="0"/>
        </a:xfrm>
      </p:grpSpPr>
      <p:sp>
        <p:nvSpPr>
          <p:cNvPr id="338" name="Google Shape;338;p43"/>
          <p:cNvSpPr txBox="1"/>
          <p:nvPr>
            <p:ph type="title"/>
          </p:nvPr>
        </p:nvSpPr>
        <p:spPr>
          <a:xfrm>
            <a:off x="2051685" y="124460"/>
            <a:ext cx="5355590"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rPr>
              <a:t>I) KẾ HOẠCH THỰC HIỆN</a:t>
            </a:r>
            <a:endParaRPr lang="en-US" altLang="en-GB" sz="3000" b="1">
              <a:solidFill>
                <a:srgbClr val="953735"/>
              </a:solidFill>
              <a:latin typeface="Arial" panose="020B0604020202020204" pitchFamily="34" charset="0"/>
              <a:cs typeface="Arial" panose="020B0604020202020204" pitchFamily="34" charset="0"/>
            </a:endParaRPr>
          </a:p>
        </p:txBody>
      </p:sp>
      <p:sp>
        <p:nvSpPr>
          <p:cNvPr id="16" name="Oval 15"/>
          <p:cNvSpPr/>
          <p:nvPr/>
        </p:nvSpPr>
        <p:spPr>
          <a:xfrm>
            <a:off x="8028305" y="124460"/>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6178F6"/>
            </a:solidFill>
            <a:prstDash val="solid"/>
            <a:round/>
            <a:headEnd type="none" w="med" len="med"/>
            <a:tailEnd type="none" w="med" len="med"/>
          </a:ln>
        </p:spPr>
      </p:cxnSp>
      <p:graphicFrame>
        <p:nvGraphicFramePr>
          <p:cNvPr id="14" name="Picture Placeholder 13"/>
          <p:cNvGraphicFramePr/>
          <p:nvPr>
            <p:ph type="pic" idx="2"/>
          </p:nvPr>
        </p:nvGraphicFramePr>
        <p:xfrm>
          <a:off x="323215" y="939800"/>
          <a:ext cx="8380095" cy="42037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p:txBody>
          <a:bodyPr/>
          <a:p>
            <a:pPr algn="just"/>
            <a:r>
              <a:rPr lang="en-US"/>
              <a:t>Sẽ đi đến các doanh nghiệp giới thiệu sản và cho trải nghiệm sản phẩm trong 1 năm và hỗ trợ bảo hành.</a:t>
            </a:r>
            <a:endParaRPr lang="en-US"/>
          </a:p>
          <a:p>
            <a:pPr marL="133350" indent="0" algn="just">
              <a:buNone/>
            </a:pPr>
            <a:r>
              <a:rPr lang="en-US"/>
              <a:t>	-&gt; PR sản  phẩm, đưa sản phẩm tới tay  dùng</a:t>
            </a:r>
            <a:endParaRPr lang="en-US"/>
          </a:p>
          <a:p>
            <a:pPr algn="just"/>
            <a:r>
              <a:rPr lang="en-US"/>
              <a:t>Hết 1 năm các doanh nghiệp có thể dùng bản </a:t>
            </a:r>
            <a:r>
              <a:rPr lang="en-US" b="1"/>
              <a:t>version Pro  </a:t>
            </a:r>
            <a:r>
              <a:rPr lang="en-US"/>
              <a:t>có có trả phí của công ty hoặc vẫn có thể tiếp tục sử dụng phiên bản free nhưng sẽ không hỗ trợ bảo hành.</a:t>
            </a:r>
            <a:endParaRPr lang="en-US"/>
          </a:p>
        </p:txBody>
      </p:sp>
      <p:sp>
        <p:nvSpPr>
          <p:cNvPr id="7" name="Title 6"/>
          <p:cNvSpPr/>
          <p:nvPr/>
        </p:nvSpPr>
        <p:spPr>
          <a:xfrm>
            <a:off x="13970" y="195580"/>
            <a:ext cx="916368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l" rtl="0">
              <a:lnSpc>
                <a:spcPct val="100000"/>
              </a:lnSpc>
              <a:spcBef>
                <a:spcPts val="0"/>
              </a:spcBef>
              <a:spcAft>
                <a:spcPts val="0"/>
              </a:spcAft>
              <a:buClr>
                <a:schemeClr val="dk1"/>
              </a:buClr>
              <a:buSzPts val="3500"/>
              <a:buFont typeface="Abhaya Libre" panose="02000503000000000000"/>
              <a:buNone/>
              <a:defRPr sz="35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algn="ctr"/>
            <a:r>
              <a:rPr lang="en-US" altLang="en-GB" b="1">
                <a:solidFill>
                  <a:srgbClr val="C00000"/>
                </a:solidFill>
                <a:latin typeface="Arial" panose="020B0604020202020204" pitchFamily="34" charset="0"/>
                <a:cs typeface="Arial" panose="020B0604020202020204" pitchFamily="34" charset="0"/>
                <a:sym typeface="+mn-ea"/>
              </a:rPr>
              <a:t>Chiến lược kinh doanh?</a:t>
            </a:r>
            <a:br>
              <a:rPr lang="en-US" altLang="en-GB" b="1">
                <a:solidFill>
                  <a:srgbClr val="C00000"/>
                </a:solidFill>
                <a:latin typeface="Arial" panose="020B0604020202020204" pitchFamily="34" charset="0"/>
                <a:cs typeface="Arial" panose="020B0604020202020204" pitchFamily="34" charset="0"/>
              </a:rPr>
            </a:br>
            <a:endParaRPr lang="en-US" b="1"/>
          </a:p>
        </p:txBody>
      </p:sp>
      <p:pic>
        <p:nvPicPr>
          <p:cNvPr id="2" name="Picture Placeholder 1" descr="chienLuocKinhdoanh"/>
          <p:cNvPicPr>
            <a:picLocks noChangeAspect="1"/>
          </p:cNvPicPr>
          <p:nvPr>
            <p:ph type="pic" idx="2"/>
          </p:nvPr>
        </p:nvPicPr>
        <p:blipFill>
          <a:blip r:embed="rId1"/>
          <a:stretch>
            <a:fillRect/>
          </a:stretch>
        </p:blipFill>
        <p:spPr>
          <a:xfrm>
            <a:off x="5363845" y="1707515"/>
            <a:ext cx="3598545" cy="2727325"/>
          </a:xfrm>
          <a:prstGeom prst="rect">
            <a:avLst/>
          </a:prstGeom>
        </p:spPr>
      </p:pic>
      <p:sp>
        <p:nvSpPr>
          <p:cNvPr id="16" name="Oval 15"/>
          <p:cNvSpPr/>
          <p:nvPr/>
        </p:nvSpPr>
        <p:spPr>
          <a:xfrm>
            <a:off x="8100060"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title"/>
          </p:nvPr>
        </p:nvSpPr>
        <p:spPr>
          <a:xfrm>
            <a:off x="1331595" y="339725"/>
            <a:ext cx="7037705" cy="572770"/>
          </a:xfrm>
        </p:spPr>
        <p:txBody>
          <a:bodyPr/>
          <a:p>
            <a:r>
              <a:rPr lang="en-US" altLang="en-GB" b="1">
                <a:solidFill>
                  <a:srgbClr val="C00000"/>
                </a:solidFill>
                <a:latin typeface="Arial" panose="020B0604020202020204" pitchFamily="34" charset="0"/>
                <a:cs typeface="Arial" panose="020B0604020202020204" pitchFamily="34" charset="0"/>
                <a:sym typeface="+mn-ea"/>
              </a:rPr>
              <a:t>Tại sao lựa chon THVT-SHOSE</a:t>
            </a:r>
            <a:endParaRPr lang="en-US"/>
          </a:p>
        </p:txBody>
      </p:sp>
      <p:pic>
        <p:nvPicPr>
          <p:cNvPr id="5" name="Picture Placeholder 4"/>
          <p:cNvPicPr>
            <a:picLocks noChangeAspect="1"/>
          </p:cNvPicPr>
          <p:nvPr>
            <p:ph type="pic" idx="2"/>
          </p:nvPr>
        </p:nvPicPr>
        <p:blipFill>
          <a:blip r:embed="rId1"/>
          <a:stretch>
            <a:fillRect/>
          </a:stretch>
        </p:blipFill>
        <p:spPr>
          <a:xfrm>
            <a:off x="323850" y="1347470"/>
            <a:ext cx="2367915" cy="1217930"/>
          </a:xfrm>
          <a:prstGeom prst="rect">
            <a:avLst/>
          </a:prstGeom>
        </p:spPr>
      </p:pic>
      <p:sp>
        <p:nvSpPr>
          <p:cNvPr id="6" name="Text Box 5"/>
          <p:cNvSpPr txBox="1"/>
          <p:nvPr/>
        </p:nvSpPr>
        <p:spPr>
          <a:xfrm>
            <a:off x="395605" y="2643505"/>
            <a:ext cx="2327910" cy="953135"/>
          </a:xfrm>
          <a:prstGeom prst="rect">
            <a:avLst/>
          </a:prstGeom>
          <a:noFill/>
        </p:spPr>
        <p:txBody>
          <a:bodyPr wrap="square" rtlCol="0">
            <a:spAutoFit/>
          </a:bodyPr>
          <a:p>
            <a:pPr algn="ctr"/>
            <a:r>
              <a:rPr lang="en-US" b="1"/>
              <a:t>100% nền tảng desktop</a:t>
            </a:r>
            <a:endParaRPr lang="en-US" b="1"/>
          </a:p>
          <a:p>
            <a:pPr algn="ctr"/>
            <a:endParaRPr lang="en-US"/>
          </a:p>
          <a:p>
            <a:pPr algn="ctr"/>
            <a:r>
              <a:rPr lang="en-US"/>
              <a:t>Chỉ cần máy tính kết nối mạng là sử dụng được</a:t>
            </a:r>
            <a:endParaRPr lang="en-US"/>
          </a:p>
        </p:txBody>
      </p:sp>
      <p:pic>
        <p:nvPicPr>
          <p:cNvPr id="7" name="Picture 6" descr="user"/>
          <p:cNvPicPr>
            <a:picLocks noChangeAspect="1"/>
          </p:cNvPicPr>
          <p:nvPr/>
        </p:nvPicPr>
        <p:blipFill>
          <a:blip r:embed="rId2"/>
          <a:stretch>
            <a:fillRect/>
          </a:stretch>
        </p:blipFill>
        <p:spPr>
          <a:xfrm>
            <a:off x="3420110" y="1347470"/>
            <a:ext cx="2367915" cy="1242060"/>
          </a:xfrm>
          <a:prstGeom prst="rect">
            <a:avLst/>
          </a:prstGeom>
        </p:spPr>
      </p:pic>
      <p:sp>
        <p:nvSpPr>
          <p:cNvPr id="8" name="Text Box 7"/>
          <p:cNvSpPr txBox="1"/>
          <p:nvPr/>
        </p:nvSpPr>
        <p:spPr>
          <a:xfrm>
            <a:off x="3420110" y="2643505"/>
            <a:ext cx="2327910" cy="953135"/>
          </a:xfrm>
          <a:prstGeom prst="rect">
            <a:avLst/>
          </a:prstGeom>
          <a:noFill/>
        </p:spPr>
        <p:txBody>
          <a:bodyPr wrap="square" rtlCol="0">
            <a:spAutoFit/>
          </a:bodyPr>
          <a:p>
            <a:pPr algn="ctr"/>
            <a:r>
              <a:rPr lang="en-US" b="1"/>
              <a:t>Đa người dùng</a:t>
            </a:r>
            <a:endParaRPr lang="en-US" b="1"/>
          </a:p>
          <a:p>
            <a:pPr algn="ctr"/>
            <a:endParaRPr lang="en-US"/>
          </a:p>
          <a:p>
            <a:pPr algn="ctr"/>
            <a:r>
              <a:rPr lang="en-US"/>
              <a:t>Không thu thêm chi phí khi có thêm người dùng</a:t>
            </a:r>
            <a:endParaRPr lang="en-US"/>
          </a:p>
        </p:txBody>
      </p:sp>
      <p:sp>
        <p:nvSpPr>
          <p:cNvPr id="10" name="Text Box 9"/>
          <p:cNvSpPr txBox="1"/>
          <p:nvPr/>
        </p:nvSpPr>
        <p:spPr>
          <a:xfrm>
            <a:off x="6443980" y="2643505"/>
            <a:ext cx="2442845" cy="1168400"/>
          </a:xfrm>
          <a:prstGeom prst="rect">
            <a:avLst/>
          </a:prstGeom>
          <a:noFill/>
        </p:spPr>
        <p:txBody>
          <a:bodyPr wrap="square" rtlCol="0">
            <a:spAutoFit/>
          </a:bodyPr>
          <a:p>
            <a:pPr algn="ctr"/>
            <a:r>
              <a:rPr lang="en-US" b="1"/>
              <a:t>Dịch vụ bổ sung miễn phí</a:t>
            </a:r>
            <a:endParaRPr lang="en-US" b="1"/>
          </a:p>
          <a:p>
            <a:pPr algn="ctr"/>
            <a:endParaRPr lang="en-US"/>
          </a:p>
          <a:p>
            <a:pPr algn="ctr"/>
            <a:r>
              <a:rPr lang="en-US"/>
              <a:t>Dịch vụ bổ sung đa dạng như ứng dụng điện thoại, tin nhắn doanh nghiệp</a:t>
            </a:r>
            <a:endParaRPr lang="en-US"/>
          </a:p>
        </p:txBody>
      </p:sp>
      <p:pic>
        <p:nvPicPr>
          <p:cNvPr id="11" name="Picture 10" descr="dichvuj"/>
          <p:cNvPicPr>
            <a:picLocks noChangeAspect="1"/>
          </p:cNvPicPr>
          <p:nvPr/>
        </p:nvPicPr>
        <p:blipFill>
          <a:blip r:embed="rId3"/>
          <a:stretch>
            <a:fillRect/>
          </a:stretch>
        </p:blipFill>
        <p:spPr>
          <a:xfrm>
            <a:off x="6516370" y="1347470"/>
            <a:ext cx="2155825" cy="1217930"/>
          </a:xfrm>
          <a:prstGeom prst="rect">
            <a:avLst/>
          </a:prstGeom>
        </p:spPr>
      </p:pic>
      <p:sp>
        <p:nvSpPr>
          <p:cNvPr id="16" name="Oval 15"/>
          <p:cNvSpPr/>
          <p:nvPr/>
        </p:nvSpPr>
        <p:spPr>
          <a:xfrm>
            <a:off x="8100695" y="123190"/>
            <a:ext cx="935990" cy="791845"/>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98742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title"/>
          </p:nvPr>
        </p:nvSpPr>
        <p:spPr>
          <a:xfrm>
            <a:off x="1259840" y="267335"/>
            <a:ext cx="7037705" cy="572770"/>
          </a:xfrm>
        </p:spPr>
        <p:txBody>
          <a:bodyPr/>
          <a:p>
            <a:r>
              <a:rPr lang="en-US" altLang="en-GB" b="1">
                <a:solidFill>
                  <a:srgbClr val="C00000"/>
                </a:solidFill>
                <a:latin typeface="Arial" panose="020B0604020202020204" pitchFamily="34" charset="0"/>
                <a:cs typeface="Arial" panose="020B0604020202020204" pitchFamily="34" charset="0"/>
                <a:sym typeface="+mn-ea"/>
              </a:rPr>
              <a:t>Tại sao lựa chon THVT-SHOSE</a:t>
            </a:r>
            <a:endParaRPr lang="en-US"/>
          </a:p>
        </p:txBody>
      </p:sp>
      <p:sp>
        <p:nvSpPr>
          <p:cNvPr id="6" name="Text Box 5"/>
          <p:cNvSpPr txBox="1"/>
          <p:nvPr/>
        </p:nvSpPr>
        <p:spPr>
          <a:xfrm>
            <a:off x="827405" y="3003550"/>
            <a:ext cx="2327910" cy="1168400"/>
          </a:xfrm>
          <a:prstGeom prst="rect">
            <a:avLst/>
          </a:prstGeom>
          <a:noFill/>
        </p:spPr>
        <p:txBody>
          <a:bodyPr wrap="square" rtlCol="0">
            <a:spAutoFit/>
          </a:bodyPr>
          <a:p>
            <a:pPr algn="ctr"/>
            <a:r>
              <a:rPr lang="en-US" b="1"/>
              <a:t>Nâng cấp miễn phí</a:t>
            </a:r>
            <a:endParaRPr lang="en-US" b="1"/>
          </a:p>
          <a:p>
            <a:pPr algn="ctr"/>
            <a:endParaRPr lang="en-US"/>
          </a:p>
          <a:p>
            <a:pPr algn="ctr"/>
            <a:r>
              <a:rPr lang="en-US"/>
              <a:t>Không thu thêm chi phí khi nâng cấp, cập nhật tính năng mới</a:t>
            </a:r>
            <a:endParaRPr lang="en-US"/>
          </a:p>
        </p:txBody>
      </p:sp>
      <p:pic>
        <p:nvPicPr>
          <p:cNvPr id="4" name="Picture Placeholder 3" descr="update"/>
          <p:cNvPicPr>
            <a:picLocks noChangeAspect="1"/>
          </p:cNvPicPr>
          <p:nvPr>
            <p:ph type="pic" idx="2"/>
          </p:nvPr>
        </p:nvPicPr>
        <p:blipFill>
          <a:blip r:embed="rId1"/>
          <a:stretch>
            <a:fillRect/>
          </a:stretch>
        </p:blipFill>
        <p:spPr>
          <a:xfrm>
            <a:off x="611505" y="1144270"/>
            <a:ext cx="2886710" cy="1649095"/>
          </a:xfrm>
          <a:prstGeom prst="rect">
            <a:avLst/>
          </a:prstGeom>
        </p:spPr>
      </p:pic>
      <p:pic>
        <p:nvPicPr>
          <p:cNvPr id="9" name="Picture Placeholder 3" descr="C:\Users\December\Downloads\video.pngvideo"/>
          <p:cNvPicPr>
            <a:picLocks noChangeAspect="1"/>
          </p:cNvPicPr>
          <p:nvPr/>
        </p:nvPicPr>
        <p:blipFill>
          <a:blip r:embed="rId2"/>
          <a:srcRect/>
          <a:stretch>
            <a:fillRect/>
          </a:stretch>
        </p:blipFill>
        <p:spPr>
          <a:xfrm>
            <a:off x="5076190" y="1059180"/>
            <a:ext cx="2864485" cy="1649095"/>
          </a:xfrm>
          <a:prstGeom prst="rect">
            <a:avLst/>
          </a:prstGeom>
          <a:noFill/>
          <a:ln>
            <a:noFill/>
          </a:ln>
        </p:spPr>
      </p:pic>
      <p:sp>
        <p:nvSpPr>
          <p:cNvPr id="12" name="Text Box 11"/>
          <p:cNvSpPr txBox="1"/>
          <p:nvPr/>
        </p:nvSpPr>
        <p:spPr>
          <a:xfrm>
            <a:off x="4860290" y="3003550"/>
            <a:ext cx="3361055" cy="953135"/>
          </a:xfrm>
          <a:prstGeom prst="rect">
            <a:avLst/>
          </a:prstGeom>
          <a:noFill/>
        </p:spPr>
        <p:txBody>
          <a:bodyPr wrap="square" rtlCol="0">
            <a:spAutoFit/>
          </a:bodyPr>
          <a:p>
            <a:pPr algn="ctr"/>
            <a:r>
              <a:rPr lang="en-US" b="1"/>
              <a:t>Hướng dẫn sử dụng tính năng</a:t>
            </a:r>
            <a:endParaRPr lang="en-US" b="1"/>
          </a:p>
          <a:p>
            <a:pPr algn="ctr"/>
            <a:endParaRPr lang="en-US" b="1"/>
          </a:p>
          <a:p>
            <a:pPr algn="ctr"/>
            <a:r>
              <a:rPr lang="en-US"/>
              <a:t>Cung cấp các video hướng dẫn sử dụng các tinh năng chương trình</a:t>
            </a:r>
            <a:endParaRPr lang="en-US"/>
          </a:p>
        </p:txBody>
      </p:sp>
      <p:sp>
        <p:nvSpPr>
          <p:cNvPr id="13" name="Text Box 12"/>
          <p:cNvSpPr txBox="1"/>
          <p:nvPr/>
        </p:nvSpPr>
        <p:spPr>
          <a:xfrm>
            <a:off x="827405" y="3003550"/>
            <a:ext cx="2327910" cy="1168400"/>
          </a:xfrm>
          <a:prstGeom prst="rect">
            <a:avLst/>
          </a:prstGeom>
          <a:noFill/>
        </p:spPr>
        <p:txBody>
          <a:bodyPr wrap="square" rtlCol="0">
            <a:spAutoFit/>
          </a:bodyPr>
          <a:p>
            <a:pPr algn="ctr"/>
            <a:r>
              <a:rPr lang="en-US" b="1"/>
              <a:t>Nâng cấp miễn phí</a:t>
            </a:r>
            <a:endParaRPr lang="en-US" b="1"/>
          </a:p>
          <a:p>
            <a:pPr algn="ctr"/>
            <a:endParaRPr lang="en-US"/>
          </a:p>
          <a:p>
            <a:pPr algn="ctr"/>
            <a:r>
              <a:rPr lang="en-US"/>
              <a:t>Không thu thêm chi phí khi nâng cấp, cập nhật tính năng mới</a:t>
            </a:r>
            <a:endParaRPr lang="en-US"/>
          </a:p>
        </p:txBody>
      </p:sp>
      <p:pic>
        <p:nvPicPr>
          <p:cNvPr id="14" name="Picture Placeholder 3" descr="update"/>
          <p:cNvPicPr>
            <a:picLocks noChangeAspect="1"/>
          </p:cNvPicPr>
          <p:nvPr/>
        </p:nvPicPr>
        <p:blipFill>
          <a:blip r:embed="rId1"/>
          <a:stretch>
            <a:fillRect/>
          </a:stretch>
        </p:blipFill>
        <p:spPr>
          <a:xfrm>
            <a:off x="611505" y="1144270"/>
            <a:ext cx="2886710" cy="1649095"/>
          </a:xfrm>
          <a:prstGeom prst="rect">
            <a:avLst/>
          </a:prstGeom>
          <a:noFill/>
          <a:ln>
            <a:noFill/>
          </a:ln>
        </p:spPr>
      </p:pic>
      <p:pic>
        <p:nvPicPr>
          <p:cNvPr id="15" name="Picture Placeholder 3" descr="C:\Users\December\Downloads\video.pngvideo"/>
          <p:cNvPicPr>
            <a:picLocks noChangeAspect="1"/>
          </p:cNvPicPr>
          <p:nvPr/>
        </p:nvPicPr>
        <p:blipFill>
          <a:blip r:embed="rId2"/>
          <a:srcRect/>
          <a:stretch>
            <a:fillRect/>
          </a:stretch>
        </p:blipFill>
        <p:spPr>
          <a:xfrm>
            <a:off x="5076190" y="1059180"/>
            <a:ext cx="2864485" cy="1649095"/>
          </a:xfrm>
          <a:prstGeom prst="rect">
            <a:avLst/>
          </a:prstGeom>
          <a:noFill/>
          <a:ln>
            <a:noFill/>
          </a:ln>
        </p:spPr>
      </p:pic>
      <p:sp>
        <p:nvSpPr>
          <p:cNvPr id="16" name="Text Box 15"/>
          <p:cNvSpPr txBox="1"/>
          <p:nvPr/>
        </p:nvSpPr>
        <p:spPr>
          <a:xfrm>
            <a:off x="4860290" y="3003550"/>
            <a:ext cx="3361055" cy="953135"/>
          </a:xfrm>
          <a:prstGeom prst="rect">
            <a:avLst/>
          </a:prstGeom>
          <a:noFill/>
        </p:spPr>
        <p:txBody>
          <a:bodyPr wrap="square" rtlCol="0">
            <a:spAutoFit/>
          </a:bodyPr>
          <a:p>
            <a:pPr algn="ctr"/>
            <a:r>
              <a:rPr lang="en-US" b="1"/>
              <a:t>Hướng dẫn sử dụng tính năng</a:t>
            </a:r>
            <a:endParaRPr lang="en-US" b="1"/>
          </a:p>
          <a:p>
            <a:pPr algn="ctr"/>
            <a:endParaRPr lang="en-US" b="1"/>
          </a:p>
          <a:p>
            <a:pPr algn="ctr"/>
            <a:r>
              <a:rPr lang="en-US"/>
              <a:t>Cung cấp các video hướng dẫn sử dụng các tinh năng chương trình</a:t>
            </a:r>
            <a:endParaRPr lang="en-US"/>
          </a:p>
        </p:txBody>
      </p:sp>
      <p:sp>
        <p:nvSpPr>
          <p:cNvPr id="3" name="Oval 2"/>
          <p:cNvSpPr/>
          <p:nvPr/>
        </p:nvSpPr>
        <p:spPr>
          <a:xfrm>
            <a:off x="8100060" y="123825"/>
            <a:ext cx="935990" cy="79184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56310" y="93408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p:nvPr>
            <p:ph type="title"/>
          </p:nvPr>
        </p:nvSpPr>
        <p:spPr>
          <a:xfrm>
            <a:off x="1619930" y="195330"/>
            <a:ext cx="6698400" cy="572700"/>
          </a:xfrm>
        </p:spPr>
        <p:txBody>
          <a:bodyPr/>
          <a:p>
            <a:r>
              <a:rPr lang="en-US" altLang="en-GB" b="1">
                <a:solidFill>
                  <a:srgbClr val="C00000"/>
                </a:solidFill>
                <a:latin typeface="Arial" panose="020B0604020202020204" pitchFamily="34" charset="0"/>
                <a:cs typeface="Arial" panose="020B0604020202020204" pitchFamily="34" charset="0"/>
                <a:sym typeface="+mn-ea"/>
              </a:rPr>
              <a:t>Hướng phát triển công ty?</a:t>
            </a:r>
            <a:br>
              <a:rPr lang="en-US" altLang="en-GB" b="1">
                <a:solidFill>
                  <a:srgbClr val="C00000"/>
                </a:solidFill>
                <a:latin typeface="Arial" panose="020B0604020202020204" pitchFamily="34" charset="0"/>
                <a:cs typeface="Arial" panose="020B0604020202020204" pitchFamily="34" charset="0"/>
                <a:sym typeface="+mn-ea"/>
              </a:rPr>
            </a:br>
            <a:endParaRPr lang="en-US"/>
          </a:p>
        </p:txBody>
      </p:sp>
      <p:sp>
        <p:nvSpPr>
          <p:cNvPr id="3" name="Text Placeholder 2"/>
          <p:cNvSpPr/>
          <p:nvPr>
            <p:ph type="body" idx="1"/>
          </p:nvPr>
        </p:nvSpPr>
        <p:spPr>
          <a:xfrm>
            <a:off x="323215" y="1635760"/>
            <a:ext cx="4507865" cy="2025015"/>
          </a:xfrm>
        </p:spPr>
        <p:txBody>
          <a:bodyPr/>
          <a:p>
            <a:r>
              <a:rPr lang="en-US" b="1">
                <a:solidFill>
                  <a:srgbClr val="FF0000"/>
                </a:solidFill>
              </a:rPr>
              <a:t>Gọi vốn từ các nhà đàu tư</a:t>
            </a:r>
            <a:endParaRPr lang="en-US" b="1">
              <a:solidFill>
                <a:srgbClr val="FF0000"/>
              </a:solidFill>
            </a:endParaRPr>
          </a:p>
          <a:p>
            <a:r>
              <a:rPr lang="en-US" b="1">
                <a:solidFill>
                  <a:srgbClr val="FF0000"/>
                </a:solidFill>
              </a:rPr>
              <a:t>Tạo ra hệ sinh thái xoay quanh ứng dụng (web, app, ...)</a:t>
            </a:r>
            <a:endParaRPr lang="en-US" b="1">
              <a:solidFill>
                <a:srgbClr val="FF0000"/>
              </a:solidFill>
            </a:endParaRPr>
          </a:p>
          <a:p>
            <a:r>
              <a:rPr lang="en-US" b="1">
                <a:solidFill>
                  <a:srgbClr val="FF0000"/>
                </a:solidFill>
              </a:rPr>
              <a:t>Tuyển thêm nhân sư</a:t>
            </a:r>
            <a:endParaRPr lang="en-US" b="1">
              <a:solidFill>
                <a:srgbClr val="FF0000"/>
              </a:solidFill>
            </a:endParaRPr>
          </a:p>
          <a:p>
            <a:pPr lvl="1"/>
            <a:r>
              <a:rPr lang="en-US" b="1">
                <a:solidFill>
                  <a:srgbClr val="FF0000"/>
                </a:solidFill>
              </a:rPr>
              <a:t>Cố vấn pháp luật</a:t>
            </a:r>
            <a:endParaRPr lang="en-US" b="1">
              <a:solidFill>
                <a:srgbClr val="FF0000"/>
              </a:solidFill>
            </a:endParaRPr>
          </a:p>
          <a:p>
            <a:pPr lvl="1"/>
            <a:r>
              <a:rPr lang="en-US" b="1">
                <a:solidFill>
                  <a:srgbClr val="FF0000"/>
                </a:solidFill>
              </a:rPr>
              <a:t>Kĩ sư thiết kế</a:t>
            </a:r>
            <a:endParaRPr lang="en-US" b="1">
              <a:solidFill>
                <a:srgbClr val="FF0000"/>
              </a:solidFill>
            </a:endParaRPr>
          </a:p>
          <a:p>
            <a:pPr lvl="1"/>
            <a:r>
              <a:rPr lang="en-US">
                <a:solidFill>
                  <a:srgbClr val="FF0000"/>
                </a:solidFill>
              </a:rPr>
              <a:t>Nhân viên kinh doanh</a:t>
            </a:r>
            <a:endParaRPr lang="en-US"/>
          </a:p>
          <a:p>
            <a:pPr marL="590550" lvl="1" indent="0">
              <a:buNone/>
            </a:pPr>
            <a:endParaRPr lang="en-US"/>
          </a:p>
        </p:txBody>
      </p:sp>
      <p:sp>
        <p:nvSpPr>
          <p:cNvPr id="16" name="Oval 15"/>
          <p:cNvSpPr/>
          <p:nvPr/>
        </p:nvSpPr>
        <p:spPr>
          <a:xfrm>
            <a:off x="8388350" y="51435"/>
            <a:ext cx="673100" cy="6521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5" name="Title 4"/>
          <p:cNvSpPr/>
          <p:nvPr>
            <p:ph type="title"/>
          </p:nvPr>
        </p:nvSpPr>
        <p:spPr>
          <a:xfrm>
            <a:off x="0" y="1851660"/>
            <a:ext cx="9144000" cy="572770"/>
          </a:xfrm>
        </p:spPr>
        <p:txBody>
          <a:bodyPr/>
          <a:p>
            <a:pPr algn="ctr"/>
            <a:r>
              <a:rPr lang="en-US" altLang="en-GB" b="1">
                <a:solidFill>
                  <a:srgbClr val="C00000"/>
                </a:solidFill>
                <a:latin typeface="Arial" panose="020B0604020202020204" pitchFamily="34" charset="0"/>
                <a:cs typeface="Arial" panose="020B0604020202020204" pitchFamily="34" charset="0"/>
                <a:sym typeface="+mn-ea"/>
              </a:rPr>
              <a:t>End</a:t>
            </a:r>
            <a:br>
              <a:rPr lang="en-US" altLang="en-GB" b="1">
                <a:solidFill>
                  <a:srgbClr val="C00000"/>
                </a:solidFill>
                <a:latin typeface="Arial" panose="020B0604020202020204" pitchFamily="34" charset="0"/>
                <a:cs typeface="Arial" panose="020B0604020202020204" pitchFamily="34" charset="0"/>
                <a:sym typeface="+mn-ea"/>
              </a:rPr>
            </a:b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4932045" y="1203960"/>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r>
              <a:rPr lang="en-US"/>
              <a:t>\</a:t>
            </a: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48399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II) Giới thiệu - Đặt vấn đề</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16" name="Oval 15"/>
          <p:cNvSpPr/>
          <p:nvPr/>
        </p:nvSpPr>
        <p:spPr>
          <a:xfrm>
            <a:off x="8100060" y="123825"/>
            <a:ext cx="935990" cy="791845"/>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8" name="Google Shape;338;p43"/>
          <p:cNvSpPr txBox="1"/>
          <p:nvPr>
            <p:ph type="title"/>
          </p:nvPr>
        </p:nvSpPr>
        <p:spPr>
          <a:xfrm>
            <a:off x="971550" y="124460"/>
            <a:ext cx="6981825"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II) Giới thiệu - Đặt vấn đề</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2" name="Text Box 1"/>
          <p:cNvSpPr txBox="1"/>
          <p:nvPr/>
        </p:nvSpPr>
        <p:spPr>
          <a:xfrm>
            <a:off x="323850" y="2211705"/>
            <a:ext cx="4298950" cy="645160"/>
          </a:xfrm>
          <a:prstGeom prst="rect">
            <a:avLst/>
          </a:prstGeom>
          <a:noFill/>
        </p:spPr>
        <p:txBody>
          <a:bodyPr wrap="square" rtlCol="0">
            <a:spAutoFit/>
          </a:bodyPr>
          <a:p>
            <a:pPr algn="just"/>
            <a:r>
              <a:rPr lang="en-US" sz="1800" b="1">
                <a:solidFill>
                  <a:srgbClr val="C00000"/>
                </a:solidFill>
              </a:rPr>
              <a:t>Chấm công tính lương và bài toán lớn doanh nghiệp?</a:t>
            </a:r>
            <a:endParaRPr lang="en-US" sz="1800" b="1">
              <a:solidFill>
                <a:srgbClr val="C00000"/>
              </a:solidFill>
            </a:endParaRPr>
          </a:p>
        </p:txBody>
      </p:sp>
      <p:pic>
        <p:nvPicPr>
          <p:cNvPr id="3" name="Picture 2" descr="achamcongImage"/>
          <p:cNvPicPr>
            <a:picLocks noChangeAspect="1"/>
          </p:cNvPicPr>
          <p:nvPr/>
        </p:nvPicPr>
        <p:blipFill>
          <a:blip r:embed="rId2"/>
          <a:stretch>
            <a:fillRect/>
          </a:stretch>
        </p:blipFill>
        <p:spPr>
          <a:xfrm>
            <a:off x="4716145" y="1491615"/>
            <a:ext cx="4394200" cy="2927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91" name="Google Shape;391;p45"/>
          <p:cNvSpPr/>
          <p:nvPr/>
        </p:nvSpPr>
        <p:spPr>
          <a:xfrm>
            <a:off x="4932045" y="1203960"/>
            <a:ext cx="3905885" cy="3520440"/>
          </a:xfrm>
          <a:prstGeom prst="decagon">
            <a:avLst>
              <a:gd name="vf" fmla="val 105146"/>
            </a:avLst>
          </a:prstGeom>
          <a:blipFill rotWithShape="1">
            <a:blip r:embed="rId1"/>
            <a:stretch>
              <a:fillRect/>
            </a:stretch>
          </a:blipFill>
          <a:ln>
            <a:noFill/>
          </a:ln>
        </p:spPr>
        <p:txBody>
          <a:bodyPr spcFirstLastPara="1" wrap="square" lIns="91425" tIns="91425" rIns="91425" bIns="91425" anchor="ctr" anchorCtr="0">
            <a:noAutofit/>
          </a:bodyPr>
          <a:p>
            <a:pPr marL="0" lvl="0" indent="0" algn="l" rtl="0">
              <a:spcBef>
                <a:spcPts val="0"/>
              </a:spcBef>
              <a:spcAft>
                <a:spcPts val="0"/>
              </a:spcAft>
              <a:buNone/>
            </a:pPr>
            <a:endParaRPr lang="en-US"/>
          </a:p>
        </p:txBody>
      </p:sp>
      <p:sp>
        <p:nvSpPr>
          <p:cNvPr id="393" name="Google Shape;393;p45"/>
          <p:cNvSpPr/>
          <p:nvPr/>
        </p:nvSpPr>
        <p:spPr>
          <a:xfrm>
            <a:off x="539150" y="2506155"/>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sp>
      <p:sp>
        <p:nvSpPr>
          <p:cNvPr id="394" name="Google Shape;394;p45"/>
          <p:cNvSpPr txBox="1"/>
          <p:nvPr>
            <p:ph type="title"/>
          </p:nvPr>
        </p:nvSpPr>
        <p:spPr>
          <a:xfrm>
            <a:off x="323215" y="1924050"/>
            <a:ext cx="4839970" cy="47752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III) PHÂN TÍCH</a:t>
            </a:r>
            <a:endParaRPr lang="en-US" altLang="en-GB" sz="3000" b="1">
              <a:solidFill>
                <a:srgbClr val="953735"/>
              </a:solidFill>
              <a:latin typeface="Arial" panose="020B0604020202020204" pitchFamily="34" charset="0"/>
              <a:cs typeface="Arial" panose="020B0604020202020204" pitchFamily="34" charset="0"/>
              <a:sym typeface="+mn-ea"/>
            </a:endParaRPr>
          </a:p>
        </p:txBody>
      </p:sp>
      <p:cxnSp>
        <p:nvCxnSpPr>
          <p:cNvPr id="396" name="Google Shape;396;p45"/>
          <p:cNvCxnSpPr/>
          <p:nvPr/>
        </p:nvCxnSpPr>
        <p:spPr>
          <a:xfrm>
            <a:off x="538920" y="1779770"/>
            <a:ext cx="852000" cy="0"/>
          </a:xfrm>
          <a:prstGeom prst="straightConnector1">
            <a:avLst/>
          </a:prstGeom>
          <a:noFill/>
          <a:ln w="38100" cap="flat" cmpd="sng">
            <a:solidFill>
              <a:schemeClr val="accent1"/>
            </a:solidFill>
            <a:prstDash val="solid"/>
            <a:round/>
            <a:headEnd type="none" w="med" len="med"/>
            <a:tailEnd type="none" w="med" len="med"/>
          </a:ln>
        </p:spPr>
      </p:cxnSp>
      <p:sp>
        <p:nvSpPr>
          <p:cNvPr id="2" name="Oval 1"/>
          <p:cNvSpPr/>
          <p:nvPr/>
        </p:nvSpPr>
        <p:spPr>
          <a:xfrm>
            <a:off x="8028305" y="123825"/>
            <a:ext cx="935990" cy="791845"/>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394;p45"/>
          <p:cNvSpPr txBox="1"/>
          <p:nvPr/>
        </p:nvSpPr>
        <p:spPr>
          <a:xfrm>
            <a:off x="755650" y="2741295"/>
            <a:ext cx="4559935" cy="11931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3.1) Usecase diagram</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r>
              <a:rPr lang="en-US" altLang="en-GB" sz="2000">
                <a:solidFill>
                  <a:srgbClr val="953735"/>
                </a:solidFill>
                <a:latin typeface="Arial" panose="020B0604020202020204" pitchFamily="34" charset="0"/>
                <a:cs typeface="Arial" panose="020B0604020202020204" pitchFamily="34" charset="0"/>
                <a:sym typeface="+mn-ea"/>
              </a:rPr>
              <a:t>3.2) Đặc tả UC + activity + sequence</a:t>
            </a:r>
            <a:endParaRPr lang="en-US" altLang="en-GB" sz="2000">
              <a:solidFill>
                <a:srgbClr val="953735"/>
              </a:solidFill>
              <a:latin typeface="Arial" panose="020B0604020202020204" pitchFamily="34" charset="0"/>
              <a:cs typeface="Arial" panose="020B0604020202020204" pitchFamily="34" charset="0"/>
              <a:sym typeface="+mn-ea"/>
            </a:endParaRPr>
          </a:p>
          <a:p>
            <a:pPr marL="0" lvl="0" indent="0" algn="l" rtl="0">
              <a:spcBef>
                <a:spcPts val="0"/>
              </a:spcBef>
              <a:spcAft>
                <a:spcPts val="0"/>
              </a:spcAft>
              <a:buNone/>
            </a:pPr>
            <a:endParaRPr lang="en-US" altLang="en-GB" sz="2000">
              <a:solidFill>
                <a:srgbClr val="953735"/>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16" name="Oval 15"/>
          <p:cNvSpPr/>
          <p:nvPr/>
        </p:nvSpPr>
        <p:spPr>
          <a:xfrm>
            <a:off x="8315960" y="125095"/>
            <a:ext cx="707390" cy="433070"/>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8" name="Google Shape;338;p43"/>
          <p:cNvSpPr txBox="1"/>
          <p:nvPr>
            <p:ph type="title"/>
          </p:nvPr>
        </p:nvSpPr>
        <p:spPr>
          <a:xfrm>
            <a:off x="971550" y="124460"/>
            <a:ext cx="6981825" cy="86423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III) Phân tích</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332"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2" name="Text Box 1"/>
          <p:cNvSpPr txBox="1"/>
          <p:nvPr/>
        </p:nvSpPr>
        <p:spPr>
          <a:xfrm>
            <a:off x="107315" y="2841625"/>
            <a:ext cx="1317625" cy="521970"/>
          </a:xfrm>
          <a:prstGeom prst="rect">
            <a:avLst/>
          </a:prstGeom>
          <a:noFill/>
        </p:spPr>
        <p:txBody>
          <a:bodyPr wrap="square" rtlCol="0">
            <a:spAutoFit/>
          </a:bodyPr>
          <a:p>
            <a:r>
              <a:rPr lang="en-US" altLang="en-GB" b="1">
                <a:solidFill>
                  <a:srgbClr val="953735"/>
                </a:solidFill>
                <a:latin typeface="Arial" panose="020B0604020202020204" pitchFamily="34" charset="0"/>
                <a:cs typeface="Arial" panose="020B0604020202020204" pitchFamily="34" charset="0"/>
                <a:sym typeface="+mn-ea"/>
              </a:rPr>
              <a:t>Use Case Diagram</a:t>
            </a:r>
            <a:r>
              <a:rPr lang="en-US"/>
              <a:t> </a:t>
            </a:r>
            <a:endParaRPr lang="en-US"/>
          </a:p>
        </p:txBody>
      </p:sp>
      <p:cxnSp>
        <p:nvCxnSpPr>
          <p:cNvPr id="4" name="Straight Connector 3"/>
          <p:cNvCxnSpPr/>
          <p:nvPr/>
        </p:nvCxnSpPr>
        <p:spPr>
          <a:xfrm flipV="1">
            <a:off x="2303145" y="3220085"/>
            <a:ext cx="108585" cy="57785"/>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303145" y="3283585"/>
            <a:ext cx="108585" cy="80010"/>
          </a:xfrm>
          <a:prstGeom prst="line">
            <a:avLst/>
          </a:prstGeom>
        </p:spPr>
        <p:style>
          <a:lnRef idx="1">
            <a:schemeClr val="dk1"/>
          </a:lnRef>
          <a:fillRef idx="0">
            <a:schemeClr val="dk1"/>
          </a:fillRef>
          <a:effectRef idx="0">
            <a:schemeClr val="dk1"/>
          </a:effectRef>
          <a:fontRef idx="minor">
            <a:schemeClr val="tx1"/>
          </a:fontRef>
        </p:style>
      </p:cxnSp>
      <p:cxnSp>
        <p:nvCxnSpPr>
          <p:cNvPr id="8" name="Google Shape;332;p42"/>
          <p:cNvCxnSpPr/>
          <p:nvPr/>
        </p:nvCxnSpPr>
        <p:spPr>
          <a:xfrm flipH="1">
            <a:off x="969010" y="843280"/>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sp>
        <p:nvSpPr>
          <p:cNvPr id="5" name="Google Shape;338;p43"/>
          <p:cNvSpPr txBox="1"/>
          <p:nvPr/>
        </p:nvSpPr>
        <p:spPr>
          <a:xfrm>
            <a:off x="974090" y="125095"/>
            <a:ext cx="6981825" cy="864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Abhaya Libre" panose="02000503000000000000"/>
              <a:buNone/>
              <a:defRPr sz="70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1pPr>
            <a:lvl2pPr marR="0" lvl="1"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2pPr>
            <a:lvl3pPr marR="0" lvl="2"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3pPr>
            <a:lvl4pPr marR="0" lvl="3"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4pPr>
            <a:lvl5pPr marR="0" lvl="4"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5pPr>
            <a:lvl6pPr marR="0" lvl="5"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6pPr>
            <a:lvl7pPr marR="0" lvl="6"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7pPr>
            <a:lvl8pPr marR="0" lvl="7"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8pPr>
            <a:lvl9pPr marR="0" lvl="8" algn="ctr" rtl="0">
              <a:lnSpc>
                <a:spcPct val="100000"/>
              </a:lnSpc>
              <a:spcBef>
                <a:spcPts val="0"/>
              </a:spcBef>
              <a:spcAft>
                <a:spcPts val="0"/>
              </a:spcAft>
              <a:buClr>
                <a:schemeClr val="dk1"/>
              </a:buClr>
              <a:buSzPts val="5200"/>
              <a:buFont typeface="Abhaya Libre" panose="02000503000000000000"/>
              <a:buNone/>
              <a:defRPr sz="5200" b="0" i="0" u="none" strike="noStrike" cap="none">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a:pPr marL="0" lvl="0" indent="0" algn="ctr" rtl="0">
              <a:spcBef>
                <a:spcPts val="0"/>
              </a:spcBef>
              <a:spcAft>
                <a:spcPts val="0"/>
              </a:spcAft>
              <a:buNone/>
            </a:pPr>
            <a:r>
              <a:rPr lang="en-US" altLang="en-GB" sz="3000" b="1">
                <a:solidFill>
                  <a:srgbClr val="953735"/>
                </a:solidFill>
                <a:latin typeface="Arial" panose="020B0604020202020204" pitchFamily="34" charset="0"/>
                <a:cs typeface="Arial" panose="020B0604020202020204" pitchFamily="34" charset="0"/>
                <a:sym typeface="+mn-ea"/>
              </a:rPr>
              <a:t>III) Phân tích</a:t>
            </a:r>
            <a:endParaRPr lang="en-US" altLang="en-GB" sz="3000" b="1">
              <a:solidFill>
                <a:srgbClr val="953735"/>
              </a:solidFill>
              <a:latin typeface="Arial" panose="020B0604020202020204" pitchFamily="34" charset="0"/>
              <a:cs typeface="Arial" panose="020B0604020202020204" pitchFamily="34" charset="0"/>
            </a:endParaRPr>
          </a:p>
        </p:txBody>
      </p:sp>
      <p:cxnSp>
        <p:nvCxnSpPr>
          <p:cNvPr id="7" name="Google Shape;332;p42"/>
          <p:cNvCxnSpPr/>
          <p:nvPr/>
        </p:nvCxnSpPr>
        <p:spPr>
          <a:xfrm flipH="1">
            <a:off x="971550" y="843915"/>
            <a:ext cx="6984365" cy="0"/>
          </a:xfrm>
          <a:prstGeom prst="straightConnector1">
            <a:avLst/>
          </a:prstGeom>
          <a:solidFill>
            <a:schemeClr val="lt2"/>
          </a:solidFill>
          <a:ln w="76200" cap="flat" cmpd="sng">
            <a:solidFill>
              <a:srgbClr val="953735"/>
            </a:solidFill>
            <a:prstDash val="solid"/>
            <a:round/>
            <a:headEnd type="none" w="med" len="med"/>
            <a:tailEnd type="none" w="med" len="med"/>
          </a:ln>
        </p:spPr>
      </p:cxnSp>
      <p:pic>
        <p:nvPicPr>
          <p:cNvPr id="3" name="Picture 2" descr="UseCaseMain"/>
          <p:cNvPicPr>
            <a:picLocks noChangeAspect="1"/>
          </p:cNvPicPr>
          <p:nvPr/>
        </p:nvPicPr>
        <p:blipFill>
          <a:blip r:embed="rId2"/>
          <a:stretch>
            <a:fillRect/>
          </a:stretch>
        </p:blipFill>
        <p:spPr>
          <a:xfrm>
            <a:off x="1043305" y="627380"/>
            <a:ext cx="7461250" cy="4200525"/>
          </a:xfrm>
          <a:prstGeom prst="rect">
            <a:avLst/>
          </a:prstGeom>
        </p:spPr>
      </p:pic>
      <p:cxnSp>
        <p:nvCxnSpPr>
          <p:cNvPr id="9" name="Straight Connector 8"/>
          <p:cNvCxnSpPr/>
          <p:nvPr/>
        </p:nvCxnSpPr>
        <p:spPr>
          <a:xfrm flipV="1">
            <a:off x="1515745" y="3507740"/>
            <a:ext cx="104140" cy="3937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1515745" y="3563620"/>
            <a:ext cx="104140" cy="8826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pic>
        <p:nvPicPr>
          <p:cNvPr id="1" name="Picture 0"/>
          <p:cNvPicPr>
            <a:picLocks noChangeAspect="1"/>
          </p:cNvPicPr>
          <p:nvPr/>
        </p:nvPicPr>
        <p:blipFill>
          <a:blip r:embed="rId1"/>
          <a:stretch>
            <a:fillRect/>
          </a:stretch>
        </p:blipFill>
        <p:spPr>
          <a:xfrm>
            <a:off x="611505" y="123190"/>
            <a:ext cx="8345805" cy="4735195"/>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4543</Words>
  <Application>WPS Presentation</Application>
  <PresentationFormat/>
  <Paragraphs>309</Paragraphs>
  <Slides>44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Arial</vt:lpstr>
      <vt:lpstr>SimSun</vt:lpstr>
      <vt:lpstr>Wingdings</vt:lpstr>
      <vt:lpstr>Arial</vt:lpstr>
      <vt:lpstr>Abhaya Libre</vt:lpstr>
      <vt:lpstr>Poppins</vt:lpstr>
      <vt:lpstr>Chivo</vt:lpstr>
      <vt:lpstr>Roboto Condensed Light</vt:lpstr>
      <vt:lpstr>Segoe Print</vt:lpstr>
      <vt:lpstr>Fredoka One</vt:lpstr>
      <vt:lpstr>Palanquin Dark</vt:lpstr>
      <vt:lpstr>Microsoft YaHei</vt:lpstr>
      <vt:lpstr>Arial Unicode MS</vt:lpstr>
      <vt:lpstr>Times New Roman</vt:lpstr>
      <vt:lpstr>Software Development App Pitch Deck by Slidesgo</vt:lpstr>
      <vt:lpstr>IUH - Trường Đại học Công nghiệp TP.HCM - Hồ Chí Minh </vt:lpstr>
      <vt:lpstr>NỘI DUNG TRÌNH BÀY</vt:lpstr>
      <vt:lpstr>I) KẾ HOẠCH THỰC HIỆN</vt:lpstr>
      <vt:lpstr>I) KẾ HOẠCH THỰC HIỆN</vt:lpstr>
      <vt:lpstr>II) Giới thiệu - Đặt vấn đề</vt:lpstr>
      <vt:lpstr>II) Giới thiệu - Đặt vấn đề</vt:lpstr>
      <vt:lpstr>III) PHÂN TÍCH</vt:lpstr>
      <vt:lpstr>III) Phân tích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IV) THIẾT KẾ</vt:lpstr>
      <vt:lpstr>Class diagram</vt:lpstr>
      <vt:lpstr>PowerPoint 演示文稿</vt:lpstr>
      <vt:lpstr>PowerPoint 演示文稿</vt:lpstr>
      <vt:lpstr>V) HIỆN THỰC ỨNG DỤNG</vt:lpstr>
      <vt:lpstr>PowerPoint 演示文稿</vt:lpstr>
      <vt:lpstr>PowerPoint 演示文稿</vt:lpstr>
      <vt:lpstr>PowerPoint 演示文稿</vt:lpstr>
      <vt:lpstr>Demo ứng dụng</vt:lpstr>
      <vt:lpstr>VI) Kiểm thử phần mềm</vt:lpstr>
      <vt:lpstr>Kiểm thử</vt:lpstr>
      <vt:lpstr>VII) Kết luận-Hướng phát triển</vt:lpstr>
      <vt:lpstr>PowerPoint 演示文稿</vt:lpstr>
      <vt:lpstr>Khởi nghiệp</vt:lpstr>
      <vt:lpstr>PowerPoint 演示文稿</vt:lpstr>
      <vt:lpstr>Thực trạng</vt:lpstr>
      <vt:lpstr>Đối tượng khách hàng?</vt:lpstr>
      <vt:lpstr>Tiềm năng thị trường? </vt:lpstr>
      <vt:lpstr>Sản phẩm thu tiền về thế nào? </vt:lpstr>
      <vt:lpstr>PowerPoint 演示文稿</vt:lpstr>
      <vt:lpstr>Tại sao lựa chon THVT-SHOSE</vt:lpstr>
      <vt:lpstr>Tại sao lựa chon THVT-SHOSE</vt:lpstr>
      <vt:lpstr>Hướng phát triển công ty? </vt:lpstr>
      <vt:lpstr>Hướng phát triển công ty?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IUH - Trường Đại học Công nghiệp TP.HCM - Hồ Chí Minh </dc:title>
  <dc:creator/>
  <cp:lastModifiedBy>December</cp:lastModifiedBy>
  <cp:revision>26</cp:revision>
  <dcterms:created xsi:type="dcterms:W3CDTF">2022-12-10T14:48:00Z</dcterms:created>
  <dcterms:modified xsi:type="dcterms:W3CDTF">2022-12-16T17:29:16Z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829A723DBE0E47E3A9FFD3EEF4BE23CF</vt:lpwstr>
  </property>
  <property fmtid="{D5CDD505-2E9C-101B-9397-08002B2CF9AE}" pid="3" name="KSOProductBuildVer">
    <vt:lpwstr>1033-11.2.0.11440</vt:lpwstr>
  </property>
</Properties>
</file>